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8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44"/>
  </p:notesMasterIdLst>
  <p:sldIdLst>
    <p:sldId id="257" r:id="rId3"/>
    <p:sldId id="329" r:id="rId4"/>
    <p:sldId id="278" r:id="rId5"/>
    <p:sldId id="358" r:id="rId6"/>
    <p:sldId id="411" r:id="rId7"/>
    <p:sldId id="403" r:id="rId8"/>
    <p:sldId id="391" r:id="rId9"/>
    <p:sldId id="405" r:id="rId10"/>
    <p:sldId id="258" r:id="rId11"/>
    <p:sldId id="259" r:id="rId12"/>
    <p:sldId id="261" r:id="rId13"/>
    <p:sldId id="262" r:id="rId14"/>
    <p:sldId id="277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4" r:id="rId25"/>
    <p:sldId id="708" r:id="rId26"/>
    <p:sldId id="395" r:id="rId27"/>
    <p:sldId id="703" r:id="rId28"/>
    <p:sldId id="705" r:id="rId29"/>
    <p:sldId id="304" r:id="rId30"/>
    <p:sldId id="704" r:id="rId31"/>
    <p:sldId id="672" r:id="rId32"/>
    <p:sldId id="275" r:id="rId33"/>
    <p:sldId id="276" r:id="rId34"/>
    <p:sldId id="702" r:id="rId35"/>
    <p:sldId id="709" r:id="rId36"/>
    <p:sldId id="710" r:id="rId37"/>
    <p:sldId id="711" r:id="rId38"/>
    <p:sldId id="297" r:id="rId39"/>
    <p:sldId id="707" r:id="rId40"/>
    <p:sldId id="381" r:id="rId41"/>
    <p:sldId id="273" r:id="rId42"/>
    <p:sldId id="706" r:id="rId4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hyperlink" Target="https://odrasli.hrabritelefon.hr/clanci/bullying-nasilje-medu-vrsnjacima/" TargetMode="External"/><Relationship Id="rId2" Type="http://schemas.openxmlformats.org/officeDocument/2006/relationships/hyperlink" Target="https://nasiljudi-gentenostra.hr/portal/vijesti/1650991703key-old-close-rusted-thumb.jpg" TargetMode="External"/><Relationship Id="rId1" Type="http://schemas.openxmlformats.org/officeDocument/2006/relationships/hyperlink" Target="https://www.srcnotrbovlje.si/wp-content/uploads/2020/09/strah.jpg" TargetMode="External"/><Relationship Id="rId6" Type="http://schemas.openxmlformats.org/officeDocument/2006/relationships/hyperlink" Target="https://www.hzjz.hr/tag/pomozida/" TargetMode="External"/><Relationship Id="rId5" Type="http://schemas.openxmlformats.org/officeDocument/2006/relationships/hyperlink" Target="https://www.youtube.com/watch?v=6paXqVW4hIc" TargetMode="External"/><Relationship Id="rId4" Type="http://schemas.openxmlformats.org/officeDocument/2006/relationships/hyperlink" Target="https://www.profil-klett.hr/vrsnjacko-nasilje-kako-ga-sprijeciti-i-razrijesiti" TargetMode="External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hyperlink" Target="https://odrasli.hrabritelefon.hr/clanci/bullying-nasilje-medu-vrsnjacima/" TargetMode="External"/><Relationship Id="rId2" Type="http://schemas.openxmlformats.org/officeDocument/2006/relationships/hyperlink" Target="https://nasiljudi-gentenostra.hr/portal/vijesti/1650991703key-old-close-rusted-thumb.jpg" TargetMode="External"/><Relationship Id="rId1" Type="http://schemas.openxmlformats.org/officeDocument/2006/relationships/hyperlink" Target="https://www.srcnotrbovlje.si/wp-content/uploads/2020/09/strah.jpg" TargetMode="External"/><Relationship Id="rId6" Type="http://schemas.openxmlformats.org/officeDocument/2006/relationships/hyperlink" Target="https://www.hzjz.hr/tag/pomozida/" TargetMode="External"/><Relationship Id="rId5" Type="http://schemas.openxmlformats.org/officeDocument/2006/relationships/hyperlink" Target="https://www.youtube.com/watch?v=6paXqVW4hIc" TargetMode="External"/><Relationship Id="rId4" Type="http://schemas.openxmlformats.org/officeDocument/2006/relationships/hyperlink" Target="https://www.profil-klett.hr/vrsnjacko-nasilje-kako-ga-sprijeciti-i-razrijesiti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29C072-3CAC-4157-BCD7-EEDADF4F830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B76B45-538F-479D-9AD7-E1B04B730AB9}">
      <dgm:prSet custT="1"/>
      <dgm:spPr/>
      <dgm:t>
        <a:bodyPr/>
        <a:lstStyle/>
        <a:p>
          <a:r>
            <a:rPr lang="hr-HR" sz="1800" dirty="0">
              <a:latin typeface="Century Schoolbook" panose="02040604050505020304" pitchFamily="18" charset="0"/>
            </a:rPr>
            <a:t>Digitalizacija</a:t>
          </a:r>
          <a:endParaRPr lang="en-US" sz="1800" dirty="0">
            <a:latin typeface="Century Schoolbook" panose="02040604050505020304" pitchFamily="18" charset="0"/>
          </a:endParaRPr>
        </a:p>
      </dgm:t>
    </dgm:pt>
    <dgm:pt modelId="{975EF079-25A8-4D63-9562-E44ACE5A9FC2}" type="parTrans" cxnId="{990B624B-5FA6-4FE0-8A0C-8C17114A1B06}">
      <dgm:prSet/>
      <dgm:spPr/>
      <dgm:t>
        <a:bodyPr/>
        <a:lstStyle/>
        <a:p>
          <a:endParaRPr lang="en-US"/>
        </a:p>
      </dgm:t>
    </dgm:pt>
    <dgm:pt modelId="{0C95915C-FFF7-48DF-BBA2-354DBDBA1043}" type="sibTrans" cxnId="{990B624B-5FA6-4FE0-8A0C-8C17114A1B06}">
      <dgm:prSet/>
      <dgm:spPr/>
      <dgm:t>
        <a:bodyPr/>
        <a:lstStyle/>
        <a:p>
          <a:endParaRPr lang="en-US"/>
        </a:p>
      </dgm:t>
    </dgm:pt>
    <dgm:pt modelId="{806AB0C6-866C-42A4-9C01-6D9E33ED9C1C}">
      <dgm:prSet custT="1"/>
      <dgm:spPr/>
      <dgm:t>
        <a:bodyPr/>
        <a:lstStyle/>
        <a:p>
          <a:r>
            <a:rPr lang="hr-HR" sz="1800" dirty="0">
              <a:latin typeface="Century Schoolbook" panose="02040604050505020304" pitchFamily="18" charset="0"/>
            </a:rPr>
            <a:t>Nerealni standardi</a:t>
          </a:r>
          <a:endParaRPr lang="en-US" sz="1800" dirty="0">
            <a:latin typeface="Century Schoolbook" panose="02040604050505020304" pitchFamily="18" charset="0"/>
          </a:endParaRPr>
        </a:p>
      </dgm:t>
    </dgm:pt>
    <dgm:pt modelId="{C12F9330-F537-4718-BF01-8C35FD3A4C62}" type="parTrans" cxnId="{B8F8BF74-CC70-46C9-AD14-90D7255B65D2}">
      <dgm:prSet/>
      <dgm:spPr/>
      <dgm:t>
        <a:bodyPr/>
        <a:lstStyle/>
        <a:p>
          <a:endParaRPr lang="en-US"/>
        </a:p>
      </dgm:t>
    </dgm:pt>
    <dgm:pt modelId="{0BC4E1F3-BF15-46D5-B721-486F76A33349}" type="sibTrans" cxnId="{B8F8BF74-CC70-46C9-AD14-90D7255B65D2}">
      <dgm:prSet/>
      <dgm:spPr/>
      <dgm:t>
        <a:bodyPr/>
        <a:lstStyle/>
        <a:p>
          <a:endParaRPr lang="en-US"/>
        </a:p>
      </dgm:t>
    </dgm:pt>
    <dgm:pt modelId="{549760BC-E62E-4F64-B80E-93CC8E971D15}">
      <dgm:prSet custT="1"/>
      <dgm:spPr/>
      <dgm:t>
        <a:bodyPr/>
        <a:lstStyle/>
        <a:p>
          <a:r>
            <a:rPr lang="hr-HR" sz="1800" dirty="0">
              <a:latin typeface="Century Schoolbook" panose="02040604050505020304" pitchFamily="18" charset="0"/>
            </a:rPr>
            <a:t>Roditelji pod stresom</a:t>
          </a:r>
          <a:endParaRPr lang="en-US" sz="1800" dirty="0">
            <a:latin typeface="Century Schoolbook" panose="02040604050505020304" pitchFamily="18" charset="0"/>
          </a:endParaRPr>
        </a:p>
      </dgm:t>
    </dgm:pt>
    <dgm:pt modelId="{CD77436F-AC0E-40D2-884D-DF8D211279A5}" type="parTrans" cxnId="{0D557053-2536-4937-8238-BE7F514DA1A3}">
      <dgm:prSet/>
      <dgm:spPr/>
      <dgm:t>
        <a:bodyPr/>
        <a:lstStyle/>
        <a:p>
          <a:endParaRPr lang="en-US"/>
        </a:p>
      </dgm:t>
    </dgm:pt>
    <dgm:pt modelId="{A048928B-98ED-4CC9-A7ED-52E01EB91B6D}" type="sibTrans" cxnId="{0D557053-2536-4937-8238-BE7F514DA1A3}">
      <dgm:prSet/>
      <dgm:spPr/>
      <dgm:t>
        <a:bodyPr/>
        <a:lstStyle/>
        <a:p>
          <a:endParaRPr lang="en-US"/>
        </a:p>
      </dgm:t>
    </dgm:pt>
    <dgm:pt modelId="{BCD133D7-C3BD-4A30-A91C-662E17EEFAF4}">
      <dgm:prSet custT="1"/>
      <dgm:spPr/>
      <dgm:t>
        <a:bodyPr/>
        <a:lstStyle/>
        <a:p>
          <a:r>
            <a:rPr lang="hr-HR" sz="1800" dirty="0">
              <a:latin typeface="Century Schoolbook" panose="02040604050505020304" pitchFamily="18" charset="0"/>
            </a:rPr>
            <a:t>Dijete u fokusu </a:t>
          </a:r>
          <a:endParaRPr lang="en-US" sz="1200" dirty="0">
            <a:latin typeface="Century Schoolbook" panose="02040604050505020304" pitchFamily="18" charset="0"/>
          </a:endParaRPr>
        </a:p>
      </dgm:t>
    </dgm:pt>
    <dgm:pt modelId="{9B963427-97BF-446D-B8F4-13853CD03467}" type="parTrans" cxnId="{4952460A-6F61-4561-AE5A-C2448C794A1D}">
      <dgm:prSet/>
      <dgm:spPr/>
      <dgm:t>
        <a:bodyPr/>
        <a:lstStyle/>
        <a:p>
          <a:endParaRPr lang="en-US"/>
        </a:p>
      </dgm:t>
    </dgm:pt>
    <dgm:pt modelId="{842202BE-C8B0-4204-9DA8-6A8FBEE4F422}" type="sibTrans" cxnId="{4952460A-6F61-4561-AE5A-C2448C794A1D}">
      <dgm:prSet/>
      <dgm:spPr/>
      <dgm:t>
        <a:bodyPr/>
        <a:lstStyle/>
        <a:p>
          <a:endParaRPr lang="en-US"/>
        </a:p>
      </dgm:t>
    </dgm:pt>
    <dgm:pt modelId="{F7BFC42F-1951-4A51-9B3B-9A9C5830CB2F}">
      <dgm:prSet/>
      <dgm:spPr/>
      <dgm:t>
        <a:bodyPr/>
        <a:lstStyle/>
        <a:p>
          <a:r>
            <a:rPr lang="hr-HR" dirty="0">
              <a:latin typeface="Century Schoolbook" panose="02040604050505020304" pitchFamily="18" charset="0"/>
            </a:rPr>
            <a:t>Individualističke vrijednosti</a:t>
          </a:r>
          <a:endParaRPr lang="en-US" dirty="0">
            <a:latin typeface="Century Schoolbook" panose="02040604050505020304" pitchFamily="18" charset="0"/>
          </a:endParaRPr>
        </a:p>
      </dgm:t>
    </dgm:pt>
    <dgm:pt modelId="{B2DE82F3-6A44-4F8F-AB60-F0278C1C2B50}" type="parTrans" cxnId="{15F5453D-483A-48B1-B29F-194294335553}">
      <dgm:prSet/>
      <dgm:spPr/>
      <dgm:t>
        <a:bodyPr/>
        <a:lstStyle/>
        <a:p>
          <a:endParaRPr lang="en-US"/>
        </a:p>
      </dgm:t>
    </dgm:pt>
    <dgm:pt modelId="{6E444368-6AB6-4E18-946A-97ECB5C4454F}" type="sibTrans" cxnId="{15F5453D-483A-48B1-B29F-194294335553}">
      <dgm:prSet/>
      <dgm:spPr/>
      <dgm:t>
        <a:bodyPr/>
        <a:lstStyle/>
        <a:p>
          <a:endParaRPr lang="en-US"/>
        </a:p>
      </dgm:t>
    </dgm:pt>
    <dgm:pt modelId="{743A28A5-FFE3-4FCE-A305-0D750C137E0A}">
      <dgm:prSet/>
      <dgm:spPr/>
      <dgm:t>
        <a:bodyPr/>
        <a:lstStyle/>
        <a:p>
          <a:r>
            <a:rPr lang="hr-HR" dirty="0">
              <a:latin typeface="Century Schoolbook" panose="02040604050505020304" pitchFamily="18" charset="0"/>
            </a:rPr>
            <a:t>Pandemija, potres, rat, ekonomska nesigurnost</a:t>
          </a:r>
          <a:endParaRPr lang="en-US" dirty="0">
            <a:latin typeface="Century Schoolbook" panose="02040604050505020304" pitchFamily="18" charset="0"/>
          </a:endParaRPr>
        </a:p>
      </dgm:t>
    </dgm:pt>
    <dgm:pt modelId="{DCE053DB-F810-4CB6-838D-A4A38737172D}" type="parTrans" cxnId="{49B8174F-7424-4B85-8CC6-AC85591A670A}">
      <dgm:prSet/>
      <dgm:spPr/>
      <dgm:t>
        <a:bodyPr/>
        <a:lstStyle/>
        <a:p>
          <a:endParaRPr lang="en-US"/>
        </a:p>
      </dgm:t>
    </dgm:pt>
    <dgm:pt modelId="{9D2E4BFA-F558-4F10-80A9-77FE115FBDF7}" type="sibTrans" cxnId="{49B8174F-7424-4B85-8CC6-AC85591A670A}">
      <dgm:prSet/>
      <dgm:spPr/>
      <dgm:t>
        <a:bodyPr/>
        <a:lstStyle/>
        <a:p>
          <a:endParaRPr lang="en-US"/>
        </a:p>
      </dgm:t>
    </dgm:pt>
    <dgm:pt modelId="{D897C56C-2CAD-4EF7-A884-D9C06EED0062}" type="pres">
      <dgm:prSet presAssocID="{7D29C072-3CAC-4157-BCD7-EEDADF4F830A}" presName="vert0" presStyleCnt="0">
        <dgm:presLayoutVars>
          <dgm:dir/>
          <dgm:animOne val="branch"/>
          <dgm:animLvl val="lvl"/>
        </dgm:presLayoutVars>
      </dgm:prSet>
      <dgm:spPr/>
    </dgm:pt>
    <dgm:pt modelId="{F3618D9C-5F0D-45EB-A3F3-08FF3C4CE40D}" type="pres">
      <dgm:prSet presAssocID="{AFB76B45-538F-479D-9AD7-E1B04B730AB9}" presName="thickLine" presStyleLbl="alignNode1" presStyleIdx="0" presStyleCnt="6"/>
      <dgm:spPr/>
    </dgm:pt>
    <dgm:pt modelId="{8E359807-4D0E-480B-8657-2D7AEDC27102}" type="pres">
      <dgm:prSet presAssocID="{AFB76B45-538F-479D-9AD7-E1B04B730AB9}" presName="horz1" presStyleCnt="0"/>
      <dgm:spPr/>
    </dgm:pt>
    <dgm:pt modelId="{91E8315B-29CE-4D33-96C8-529CFF90935B}" type="pres">
      <dgm:prSet presAssocID="{AFB76B45-538F-479D-9AD7-E1B04B730AB9}" presName="tx1" presStyleLbl="revTx" presStyleIdx="0" presStyleCnt="6"/>
      <dgm:spPr/>
    </dgm:pt>
    <dgm:pt modelId="{AE251515-8E23-44FD-9B77-0DD597555F67}" type="pres">
      <dgm:prSet presAssocID="{AFB76B45-538F-479D-9AD7-E1B04B730AB9}" presName="vert1" presStyleCnt="0"/>
      <dgm:spPr/>
    </dgm:pt>
    <dgm:pt modelId="{5D5EFF63-C299-4B67-8017-E6CD652971CD}" type="pres">
      <dgm:prSet presAssocID="{806AB0C6-866C-42A4-9C01-6D9E33ED9C1C}" presName="thickLine" presStyleLbl="alignNode1" presStyleIdx="1" presStyleCnt="6"/>
      <dgm:spPr/>
    </dgm:pt>
    <dgm:pt modelId="{E134DB84-134D-4AF0-A728-6ABF13B0CAD6}" type="pres">
      <dgm:prSet presAssocID="{806AB0C6-866C-42A4-9C01-6D9E33ED9C1C}" presName="horz1" presStyleCnt="0"/>
      <dgm:spPr/>
    </dgm:pt>
    <dgm:pt modelId="{938C4E4A-61A3-490D-B014-663780147C5A}" type="pres">
      <dgm:prSet presAssocID="{806AB0C6-866C-42A4-9C01-6D9E33ED9C1C}" presName="tx1" presStyleLbl="revTx" presStyleIdx="1" presStyleCnt="6"/>
      <dgm:spPr/>
    </dgm:pt>
    <dgm:pt modelId="{B2682246-D37C-46B1-BBDD-8E3D1ED7B8D2}" type="pres">
      <dgm:prSet presAssocID="{806AB0C6-866C-42A4-9C01-6D9E33ED9C1C}" presName="vert1" presStyleCnt="0"/>
      <dgm:spPr/>
    </dgm:pt>
    <dgm:pt modelId="{B5BC59CE-BF40-4711-BED6-5031689B8B2F}" type="pres">
      <dgm:prSet presAssocID="{549760BC-E62E-4F64-B80E-93CC8E971D15}" presName="thickLine" presStyleLbl="alignNode1" presStyleIdx="2" presStyleCnt="6"/>
      <dgm:spPr/>
    </dgm:pt>
    <dgm:pt modelId="{0B59C113-4B9F-40A5-A9F4-91826CDC3846}" type="pres">
      <dgm:prSet presAssocID="{549760BC-E62E-4F64-B80E-93CC8E971D15}" presName="horz1" presStyleCnt="0"/>
      <dgm:spPr/>
    </dgm:pt>
    <dgm:pt modelId="{7A620B29-28AC-4908-B0BF-B89122C98598}" type="pres">
      <dgm:prSet presAssocID="{549760BC-E62E-4F64-B80E-93CC8E971D15}" presName="tx1" presStyleLbl="revTx" presStyleIdx="2" presStyleCnt="6"/>
      <dgm:spPr/>
    </dgm:pt>
    <dgm:pt modelId="{B46D9C2A-F69C-4845-8389-24946F8CE2BF}" type="pres">
      <dgm:prSet presAssocID="{549760BC-E62E-4F64-B80E-93CC8E971D15}" presName="vert1" presStyleCnt="0"/>
      <dgm:spPr/>
    </dgm:pt>
    <dgm:pt modelId="{AA45425C-5CCD-4AF5-84B0-12C50009405D}" type="pres">
      <dgm:prSet presAssocID="{BCD133D7-C3BD-4A30-A91C-662E17EEFAF4}" presName="thickLine" presStyleLbl="alignNode1" presStyleIdx="3" presStyleCnt="6"/>
      <dgm:spPr/>
    </dgm:pt>
    <dgm:pt modelId="{DA6B5245-7135-4877-A08B-9DC7234A8372}" type="pres">
      <dgm:prSet presAssocID="{BCD133D7-C3BD-4A30-A91C-662E17EEFAF4}" presName="horz1" presStyleCnt="0"/>
      <dgm:spPr/>
    </dgm:pt>
    <dgm:pt modelId="{22D35CD7-AF31-47DF-9132-2363C7381A26}" type="pres">
      <dgm:prSet presAssocID="{BCD133D7-C3BD-4A30-A91C-662E17EEFAF4}" presName="tx1" presStyleLbl="revTx" presStyleIdx="3" presStyleCnt="6" custScaleY="123813"/>
      <dgm:spPr/>
    </dgm:pt>
    <dgm:pt modelId="{8302B6FF-D4D0-4DBF-8F26-3B6AE0D7D8D2}" type="pres">
      <dgm:prSet presAssocID="{BCD133D7-C3BD-4A30-A91C-662E17EEFAF4}" presName="vert1" presStyleCnt="0"/>
      <dgm:spPr/>
    </dgm:pt>
    <dgm:pt modelId="{C6DAB4F9-EFCC-439B-A3C4-B4A165640CFC}" type="pres">
      <dgm:prSet presAssocID="{F7BFC42F-1951-4A51-9B3B-9A9C5830CB2F}" presName="thickLine" presStyleLbl="alignNode1" presStyleIdx="4" presStyleCnt="6"/>
      <dgm:spPr/>
    </dgm:pt>
    <dgm:pt modelId="{5D1BA176-449F-4CB2-8350-9AABAFDC2850}" type="pres">
      <dgm:prSet presAssocID="{F7BFC42F-1951-4A51-9B3B-9A9C5830CB2F}" presName="horz1" presStyleCnt="0"/>
      <dgm:spPr/>
    </dgm:pt>
    <dgm:pt modelId="{11D6D328-DCEA-4C30-BEFB-2796CA290F87}" type="pres">
      <dgm:prSet presAssocID="{F7BFC42F-1951-4A51-9B3B-9A9C5830CB2F}" presName="tx1" presStyleLbl="revTx" presStyleIdx="4" presStyleCnt="6"/>
      <dgm:spPr/>
    </dgm:pt>
    <dgm:pt modelId="{B3641033-1265-47AD-8251-A0BDCBF2ACB8}" type="pres">
      <dgm:prSet presAssocID="{F7BFC42F-1951-4A51-9B3B-9A9C5830CB2F}" presName="vert1" presStyleCnt="0"/>
      <dgm:spPr/>
    </dgm:pt>
    <dgm:pt modelId="{3146A5C8-4143-442C-9FB3-230C4C1FA23D}" type="pres">
      <dgm:prSet presAssocID="{743A28A5-FFE3-4FCE-A305-0D750C137E0A}" presName="thickLine" presStyleLbl="alignNode1" presStyleIdx="5" presStyleCnt="6"/>
      <dgm:spPr/>
    </dgm:pt>
    <dgm:pt modelId="{D4482F86-31EA-4DB1-B46E-6D6E64CF9145}" type="pres">
      <dgm:prSet presAssocID="{743A28A5-FFE3-4FCE-A305-0D750C137E0A}" presName="horz1" presStyleCnt="0"/>
      <dgm:spPr/>
    </dgm:pt>
    <dgm:pt modelId="{A17B1E7F-8239-4623-AC70-A4F3816672A5}" type="pres">
      <dgm:prSet presAssocID="{743A28A5-FFE3-4FCE-A305-0D750C137E0A}" presName="tx1" presStyleLbl="revTx" presStyleIdx="5" presStyleCnt="6"/>
      <dgm:spPr/>
    </dgm:pt>
    <dgm:pt modelId="{CAF7D85B-672A-4F3C-8A9A-3BDC04C1EF6F}" type="pres">
      <dgm:prSet presAssocID="{743A28A5-FFE3-4FCE-A305-0D750C137E0A}" presName="vert1" presStyleCnt="0"/>
      <dgm:spPr/>
    </dgm:pt>
  </dgm:ptLst>
  <dgm:cxnLst>
    <dgm:cxn modelId="{497C120A-BB2B-4861-A54C-8EEA655A9D94}" type="presOf" srcId="{549760BC-E62E-4F64-B80E-93CC8E971D15}" destId="{7A620B29-28AC-4908-B0BF-B89122C98598}" srcOrd="0" destOrd="0" presId="urn:microsoft.com/office/officeart/2008/layout/LinedList"/>
    <dgm:cxn modelId="{4952460A-6F61-4561-AE5A-C2448C794A1D}" srcId="{7D29C072-3CAC-4157-BCD7-EEDADF4F830A}" destId="{BCD133D7-C3BD-4A30-A91C-662E17EEFAF4}" srcOrd="3" destOrd="0" parTransId="{9B963427-97BF-446D-B8F4-13853CD03467}" sibTransId="{842202BE-C8B0-4204-9DA8-6A8FBEE4F422}"/>
    <dgm:cxn modelId="{B27B2C14-0276-44C4-840E-2FB5AD94DCA4}" type="presOf" srcId="{F7BFC42F-1951-4A51-9B3B-9A9C5830CB2F}" destId="{11D6D328-DCEA-4C30-BEFB-2796CA290F87}" srcOrd="0" destOrd="0" presId="urn:microsoft.com/office/officeart/2008/layout/LinedList"/>
    <dgm:cxn modelId="{15F5453D-483A-48B1-B29F-194294335553}" srcId="{7D29C072-3CAC-4157-BCD7-EEDADF4F830A}" destId="{F7BFC42F-1951-4A51-9B3B-9A9C5830CB2F}" srcOrd="4" destOrd="0" parTransId="{B2DE82F3-6A44-4F8F-AB60-F0278C1C2B50}" sibTransId="{6E444368-6AB6-4E18-946A-97ECB5C4454F}"/>
    <dgm:cxn modelId="{A6DD2446-88CB-4021-A3B0-D9C66B7699C8}" type="presOf" srcId="{AFB76B45-538F-479D-9AD7-E1B04B730AB9}" destId="{91E8315B-29CE-4D33-96C8-529CFF90935B}" srcOrd="0" destOrd="0" presId="urn:microsoft.com/office/officeart/2008/layout/LinedList"/>
    <dgm:cxn modelId="{990B624B-5FA6-4FE0-8A0C-8C17114A1B06}" srcId="{7D29C072-3CAC-4157-BCD7-EEDADF4F830A}" destId="{AFB76B45-538F-479D-9AD7-E1B04B730AB9}" srcOrd="0" destOrd="0" parTransId="{975EF079-25A8-4D63-9562-E44ACE5A9FC2}" sibTransId="{0C95915C-FFF7-48DF-BBA2-354DBDBA1043}"/>
    <dgm:cxn modelId="{0BA4174E-AD9C-46E9-835E-719636A75935}" type="presOf" srcId="{BCD133D7-C3BD-4A30-A91C-662E17EEFAF4}" destId="{22D35CD7-AF31-47DF-9132-2363C7381A26}" srcOrd="0" destOrd="0" presId="urn:microsoft.com/office/officeart/2008/layout/LinedList"/>
    <dgm:cxn modelId="{49B8174F-7424-4B85-8CC6-AC85591A670A}" srcId="{7D29C072-3CAC-4157-BCD7-EEDADF4F830A}" destId="{743A28A5-FFE3-4FCE-A305-0D750C137E0A}" srcOrd="5" destOrd="0" parTransId="{DCE053DB-F810-4CB6-838D-A4A38737172D}" sibTransId="{9D2E4BFA-F558-4F10-80A9-77FE115FBDF7}"/>
    <dgm:cxn modelId="{0D557053-2536-4937-8238-BE7F514DA1A3}" srcId="{7D29C072-3CAC-4157-BCD7-EEDADF4F830A}" destId="{549760BC-E62E-4F64-B80E-93CC8E971D15}" srcOrd="2" destOrd="0" parTransId="{CD77436F-AC0E-40D2-884D-DF8D211279A5}" sibTransId="{A048928B-98ED-4CC9-A7ED-52E01EB91B6D}"/>
    <dgm:cxn modelId="{B8F8BF74-CC70-46C9-AD14-90D7255B65D2}" srcId="{7D29C072-3CAC-4157-BCD7-EEDADF4F830A}" destId="{806AB0C6-866C-42A4-9C01-6D9E33ED9C1C}" srcOrd="1" destOrd="0" parTransId="{C12F9330-F537-4718-BF01-8C35FD3A4C62}" sibTransId="{0BC4E1F3-BF15-46D5-B721-486F76A33349}"/>
    <dgm:cxn modelId="{264FA1D1-6F43-492E-92D1-106CE323026C}" type="presOf" srcId="{743A28A5-FFE3-4FCE-A305-0D750C137E0A}" destId="{A17B1E7F-8239-4623-AC70-A4F3816672A5}" srcOrd="0" destOrd="0" presId="urn:microsoft.com/office/officeart/2008/layout/LinedList"/>
    <dgm:cxn modelId="{97BEFED7-22B5-4DA8-8E04-6F82898798D2}" type="presOf" srcId="{7D29C072-3CAC-4157-BCD7-EEDADF4F830A}" destId="{D897C56C-2CAD-4EF7-A884-D9C06EED0062}" srcOrd="0" destOrd="0" presId="urn:microsoft.com/office/officeart/2008/layout/LinedList"/>
    <dgm:cxn modelId="{DEB2ABF2-E1A8-44B1-8DDD-7B4C0003963B}" type="presOf" srcId="{806AB0C6-866C-42A4-9C01-6D9E33ED9C1C}" destId="{938C4E4A-61A3-490D-B014-663780147C5A}" srcOrd="0" destOrd="0" presId="urn:microsoft.com/office/officeart/2008/layout/LinedList"/>
    <dgm:cxn modelId="{4C7EC5B0-9864-4D5E-BC8A-98E52159375C}" type="presParOf" srcId="{D897C56C-2CAD-4EF7-A884-D9C06EED0062}" destId="{F3618D9C-5F0D-45EB-A3F3-08FF3C4CE40D}" srcOrd="0" destOrd="0" presId="urn:microsoft.com/office/officeart/2008/layout/LinedList"/>
    <dgm:cxn modelId="{A43650CE-80A7-4FF4-91AD-8BDE55A1C92C}" type="presParOf" srcId="{D897C56C-2CAD-4EF7-A884-D9C06EED0062}" destId="{8E359807-4D0E-480B-8657-2D7AEDC27102}" srcOrd="1" destOrd="0" presId="urn:microsoft.com/office/officeart/2008/layout/LinedList"/>
    <dgm:cxn modelId="{199F8F13-5F03-449F-B613-42E388D90067}" type="presParOf" srcId="{8E359807-4D0E-480B-8657-2D7AEDC27102}" destId="{91E8315B-29CE-4D33-96C8-529CFF90935B}" srcOrd="0" destOrd="0" presId="urn:microsoft.com/office/officeart/2008/layout/LinedList"/>
    <dgm:cxn modelId="{4906DBBA-936D-4797-9395-3A94B23EED1B}" type="presParOf" srcId="{8E359807-4D0E-480B-8657-2D7AEDC27102}" destId="{AE251515-8E23-44FD-9B77-0DD597555F67}" srcOrd="1" destOrd="0" presId="urn:microsoft.com/office/officeart/2008/layout/LinedList"/>
    <dgm:cxn modelId="{D68577E0-9535-4564-AFB6-D155873DDEEF}" type="presParOf" srcId="{D897C56C-2CAD-4EF7-A884-D9C06EED0062}" destId="{5D5EFF63-C299-4B67-8017-E6CD652971CD}" srcOrd="2" destOrd="0" presId="urn:microsoft.com/office/officeart/2008/layout/LinedList"/>
    <dgm:cxn modelId="{0B66CBAB-652D-472A-8570-50899302C237}" type="presParOf" srcId="{D897C56C-2CAD-4EF7-A884-D9C06EED0062}" destId="{E134DB84-134D-4AF0-A728-6ABF13B0CAD6}" srcOrd="3" destOrd="0" presId="urn:microsoft.com/office/officeart/2008/layout/LinedList"/>
    <dgm:cxn modelId="{D98783D5-3556-4E57-B2A6-1E6FE13D20FF}" type="presParOf" srcId="{E134DB84-134D-4AF0-A728-6ABF13B0CAD6}" destId="{938C4E4A-61A3-490D-B014-663780147C5A}" srcOrd="0" destOrd="0" presId="urn:microsoft.com/office/officeart/2008/layout/LinedList"/>
    <dgm:cxn modelId="{A5015F66-CB62-4252-AAD2-C04FA7705E28}" type="presParOf" srcId="{E134DB84-134D-4AF0-A728-6ABF13B0CAD6}" destId="{B2682246-D37C-46B1-BBDD-8E3D1ED7B8D2}" srcOrd="1" destOrd="0" presId="urn:microsoft.com/office/officeart/2008/layout/LinedList"/>
    <dgm:cxn modelId="{D15A681F-622C-4538-B8CA-4ADABDDEADF6}" type="presParOf" srcId="{D897C56C-2CAD-4EF7-A884-D9C06EED0062}" destId="{B5BC59CE-BF40-4711-BED6-5031689B8B2F}" srcOrd="4" destOrd="0" presId="urn:microsoft.com/office/officeart/2008/layout/LinedList"/>
    <dgm:cxn modelId="{E8F13489-09E8-49C7-B6C1-5278FFCA7BE7}" type="presParOf" srcId="{D897C56C-2CAD-4EF7-A884-D9C06EED0062}" destId="{0B59C113-4B9F-40A5-A9F4-91826CDC3846}" srcOrd="5" destOrd="0" presId="urn:microsoft.com/office/officeart/2008/layout/LinedList"/>
    <dgm:cxn modelId="{06DB6ACF-B689-41B3-A366-704B24B503F5}" type="presParOf" srcId="{0B59C113-4B9F-40A5-A9F4-91826CDC3846}" destId="{7A620B29-28AC-4908-B0BF-B89122C98598}" srcOrd="0" destOrd="0" presId="urn:microsoft.com/office/officeart/2008/layout/LinedList"/>
    <dgm:cxn modelId="{9BA7AE4A-D164-422E-AEDE-DCE9D60580FF}" type="presParOf" srcId="{0B59C113-4B9F-40A5-A9F4-91826CDC3846}" destId="{B46D9C2A-F69C-4845-8389-24946F8CE2BF}" srcOrd="1" destOrd="0" presId="urn:microsoft.com/office/officeart/2008/layout/LinedList"/>
    <dgm:cxn modelId="{0C194880-3BB5-4188-9E00-E99FB3DFB35A}" type="presParOf" srcId="{D897C56C-2CAD-4EF7-A884-D9C06EED0062}" destId="{AA45425C-5CCD-4AF5-84B0-12C50009405D}" srcOrd="6" destOrd="0" presId="urn:microsoft.com/office/officeart/2008/layout/LinedList"/>
    <dgm:cxn modelId="{C2247D94-C9B0-46C7-9ECD-7DC5C53DC836}" type="presParOf" srcId="{D897C56C-2CAD-4EF7-A884-D9C06EED0062}" destId="{DA6B5245-7135-4877-A08B-9DC7234A8372}" srcOrd="7" destOrd="0" presId="urn:microsoft.com/office/officeart/2008/layout/LinedList"/>
    <dgm:cxn modelId="{2F334998-F820-4941-8F44-54DCCD36E0BA}" type="presParOf" srcId="{DA6B5245-7135-4877-A08B-9DC7234A8372}" destId="{22D35CD7-AF31-47DF-9132-2363C7381A26}" srcOrd="0" destOrd="0" presId="urn:microsoft.com/office/officeart/2008/layout/LinedList"/>
    <dgm:cxn modelId="{64AFA779-9BDF-4FDC-8491-3AE531F39B41}" type="presParOf" srcId="{DA6B5245-7135-4877-A08B-9DC7234A8372}" destId="{8302B6FF-D4D0-4DBF-8F26-3B6AE0D7D8D2}" srcOrd="1" destOrd="0" presId="urn:microsoft.com/office/officeart/2008/layout/LinedList"/>
    <dgm:cxn modelId="{675D87D6-B711-45FD-820F-7A254F1DF3D1}" type="presParOf" srcId="{D897C56C-2CAD-4EF7-A884-D9C06EED0062}" destId="{C6DAB4F9-EFCC-439B-A3C4-B4A165640CFC}" srcOrd="8" destOrd="0" presId="urn:microsoft.com/office/officeart/2008/layout/LinedList"/>
    <dgm:cxn modelId="{A15683FB-723B-4E6A-97F0-52C1550CC26D}" type="presParOf" srcId="{D897C56C-2CAD-4EF7-A884-D9C06EED0062}" destId="{5D1BA176-449F-4CB2-8350-9AABAFDC2850}" srcOrd="9" destOrd="0" presId="urn:microsoft.com/office/officeart/2008/layout/LinedList"/>
    <dgm:cxn modelId="{8E71B22E-E48B-4617-B061-CB890CF6BFE4}" type="presParOf" srcId="{5D1BA176-449F-4CB2-8350-9AABAFDC2850}" destId="{11D6D328-DCEA-4C30-BEFB-2796CA290F87}" srcOrd="0" destOrd="0" presId="urn:microsoft.com/office/officeart/2008/layout/LinedList"/>
    <dgm:cxn modelId="{865A805B-EE5F-41D0-B20A-7EA49CACE768}" type="presParOf" srcId="{5D1BA176-449F-4CB2-8350-9AABAFDC2850}" destId="{B3641033-1265-47AD-8251-A0BDCBF2ACB8}" srcOrd="1" destOrd="0" presId="urn:microsoft.com/office/officeart/2008/layout/LinedList"/>
    <dgm:cxn modelId="{A8F88E67-D806-4455-A442-D2744FB11ECF}" type="presParOf" srcId="{D897C56C-2CAD-4EF7-A884-D9C06EED0062}" destId="{3146A5C8-4143-442C-9FB3-230C4C1FA23D}" srcOrd="10" destOrd="0" presId="urn:microsoft.com/office/officeart/2008/layout/LinedList"/>
    <dgm:cxn modelId="{4D5C08C4-B2BA-41B6-8351-3EEE3CB05388}" type="presParOf" srcId="{D897C56C-2CAD-4EF7-A884-D9C06EED0062}" destId="{D4482F86-31EA-4DB1-B46E-6D6E64CF9145}" srcOrd="11" destOrd="0" presId="urn:microsoft.com/office/officeart/2008/layout/LinedList"/>
    <dgm:cxn modelId="{E67F1DBA-3E4B-4888-8821-DBDBB13C32F7}" type="presParOf" srcId="{D4482F86-31EA-4DB1-B46E-6D6E64CF9145}" destId="{A17B1E7F-8239-4623-AC70-A4F3816672A5}" srcOrd="0" destOrd="0" presId="urn:microsoft.com/office/officeart/2008/layout/LinedList"/>
    <dgm:cxn modelId="{3A69846B-717F-43BF-989F-421F9A1FF0C5}" type="presParOf" srcId="{D4482F86-31EA-4DB1-B46E-6D6E64CF9145}" destId="{CAF7D85B-672A-4F3C-8A9A-3BDC04C1EF6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1AB3DC4-CEA8-431F-A9C8-18AAFFC65CE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3E1868-7EEC-4410-A734-CE2E0C47604D}">
      <dgm:prSet/>
      <dgm:spPr/>
      <dgm:t>
        <a:bodyPr/>
        <a:lstStyle/>
        <a:p>
          <a:r>
            <a:rPr lang="hr-HR">
              <a:hlinkClick xmlns:r="http://schemas.openxmlformats.org/officeDocument/2006/relationships" r:id="rId1"/>
            </a:rPr>
            <a:t>https://www.srcnotrbovlje.si/wp-content/uploads/2020/09/strah.jpg</a:t>
          </a:r>
          <a:endParaRPr lang="en-US"/>
        </a:p>
      </dgm:t>
    </dgm:pt>
    <dgm:pt modelId="{D9E0D956-BEF2-4B71-B002-2CF780CEE784}" type="parTrans" cxnId="{5AEFA941-B092-42C8-8DAB-32DE239F110E}">
      <dgm:prSet/>
      <dgm:spPr/>
      <dgm:t>
        <a:bodyPr/>
        <a:lstStyle/>
        <a:p>
          <a:endParaRPr lang="en-US"/>
        </a:p>
      </dgm:t>
    </dgm:pt>
    <dgm:pt modelId="{B1F24199-286B-4FA9-B690-629219C3AADD}" type="sibTrans" cxnId="{5AEFA941-B092-42C8-8DAB-32DE239F110E}">
      <dgm:prSet/>
      <dgm:spPr/>
      <dgm:t>
        <a:bodyPr/>
        <a:lstStyle/>
        <a:p>
          <a:endParaRPr lang="en-US"/>
        </a:p>
      </dgm:t>
    </dgm:pt>
    <dgm:pt modelId="{62FE0821-00CE-4EA1-9BBE-B50F0BFF608F}">
      <dgm:prSet/>
      <dgm:spPr/>
      <dgm:t>
        <a:bodyPr/>
        <a:lstStyle/>
        <a:p>
          <a:r>
            <a:rPr lang="hr-HR">
              <a:hlinkClick xmlns:r="http://schemas.openxmlformats.org/officeDocument/2006/relationships" r:id="rId2"/>
            </a:rPr>
            <a:t>https://nasiljudi-gentenostra.hr/portal/vijesti/1650991703key-old-close-rusted-thumb.jpg</a:t>
          </a:r>
          <a:endParaRPr lang="en-US"/>
        </a:p>
      </dgm:t>
    </dgm:pt>
    <dgm:pt modelId="{5734D12D-37E1-40E0-A676-F1F6767C5181}" type="parTrans" cxnId="{C4B404A0-CF97-48F5-8209-0C19F8CECA7A}">
      <dgm:prSet/>
      <dgm:spPr/>
      <dgm:t>
        <a:bodyPr/>
        <a:lstStyle/>
        <a:p>
          <a:endParaRPr lang="en-US"/>
        </a:p>
      </dgm:t>
    </dgm:pt>
    <dgm:pt modelId="{88B54806-E12F-4C4D-A1CE-B1133DD7070D}" type="sibTrans" cxnId="{C4B404A0-CF97-48F5-8209-0C19F8CECA7A}">
      <dgm:prSet/>
      <dgm:spPr/>
      <dgm:t>
        <a:bodyPr/>
        <a:lstStyle/>
        <a:p>
          <a:endParaRPr lang="en-US"/>
        </a:p>
      </dgm:t>
    </dgm:pt>
    <dgm:pt modelId="{D92D9D46-F6E5-44E8-BB35-470FDCC96794}">
      <dgm:prSet/>
      <dgm:spPr/>
      <dgm:t>
        <a:bodyPr/>
        <a:lstStyle/>
        <a:p>
          <a:r>
            <a:rPr lang="hr-HR">
              <a:hlinkClick xmlns:r="http://schemas.openxmlformats.org/officeDocument/2006/relationships" r:id="rId3"/>
            </a:rPr>
            <a:t>https://odrasli.hrabritelefon.hr/clanci/bullying-nasilje-medu-vrsnjacima/</a:t>
          </a:r>
          <a:endParaRPr lang="en-US"/>
        </a:p>
      </dgm:t>
    </dgm:pt>
    <dgm:pt modelId="{63966D0E-2C9E-4C4D-B16E-BAE1EA02CC78}" type="parTrans" cxnId="{091B765A-2B46-43FF-9002-D5A8F53A686B}">
      <dgm:prSet/>
      <dgm:spPr/>
      <dgm:t>
        <a:bodyPr/>
        <a:lstStyle/>
        <a:p>
          <a:endParaRPr lang="en-US"/>
        </a:p>
      </dgm:t>
    </dgm:pt>
    <dgm:pt modelId="{23FF727A-5F99-4D92-B5F2-707973E114F4}" type="sibTrans" cxnId="{091B765A-2B46-43FF-9002-D5A8F53A686B}">
      <dgm:prSet/>
      <dgm:spPr/>
      <dgm:t>
        <a:bodyPr/>
        <a:lstStyle/>
        <a:p>
          <a:endParaRPr lang="en-US"/>
        </a:p>
      </dgm:t>
    </dgm:pt>
    <dgm:pt modelId="{ECFD896D-5DAC-4C3A-A4C4-4119BFCB3AE7}">
      <dgm:prSet/>
      <dgm:spPr/>
      <dgm:t>
        <a:bodyPr/>
        <a:lstStyle/>
        <a:p>
          <a:r>
            <a:rPr lang="hr-HR">
              <a:hlinkClick xmlns:r="http://schemas.openxmlformats.org/officeDocument/2006/relationships" r:id="rId4"/>
            </a:rPr>
            <a:t>https://www.profil-klett.hr/vrsnjacko-nasilje-kako-ga-sprijeciti-i-razrijesiti</a:t>
          </a:r>
          <a:endParaRPr lang="en-US"/>
        </a:p>
      </dgm:t>
    </dgm:pt>
    <dgm:pt modelId="{EBFD798C-8292-441B-800F-63231897EFA9}" type="parTrans" cxnId="{6DFF008D-067B-4979-AC81-6ADDA9CA23AE}">
      <dgm:prSet/>
      <dgm:spPr/>
      <dgm:t>
        <a:bodyPr/>
        <a:lstStyle/>
        <a:p>
          <a:endParaRPr lang="en-US"/>
        </a:p>
      </dgm:t>
    </dgm:pt>
    <dgm:pt modelId="{85C521FE-D781-493E-BC22-C741E34EC4D1}" type="sibTrans" cxnId="{6DFF008D-067B-4979-AC81-6ADDA9CA23AE}">
      <dgm:prSet/>
      <dgm:spPr/>
      <dgm:t>
        <a:bodyPr/>
        <a:lstStyle/>
        <a:p>
          <a:endParaRPr lang="en-US"/>
        </a:p>
      </dgm:t>
    </dgm:pt>
    <dgm:pt modelId="{C831BBFF-61A4-4E40-A5FC-1082BC597247}">
      <dgm:prSet/>
      <dgm:spPr/>
      <dgm:t>
        <a:bodyPr/>
        <a:lstStyle/>
        <a:p>
          <a:r>
            <a:rPr lang="hr-HR">
              <a:hlinkClick xmlns:r="http://schemas.openxmlformats.org/officeDocument/2006/relationships" r:id="rId5"/>
            </a:rPr>
            <a:t>https://www.youtube.com/watch?v=6paXqVW4hIc</a:t>
          </a:r>
          <a:endParaRPr lang="en-US"/>
        </a:p>
      </dgm:t>
    </dgm:pt>
    <dgm:pt modelId="{C64D459A-4E68-4BDF-A1E5-9EE8B66B2662}" type="parTrans" cxnId="{7A3EF2EE-9786-42F6-8A2D-B126186C6401}">
      <dgm:prSet/>
      <dgm:spPr/>
      <dgm:t>
        <a:bodyPr/>
        <a:lstStyle/>
        <a:p>
          <a:endParaRPr lang="en-US"/>
        </a:p>
      </dgm:t>
    </dgm:pt>
    <dgm:pt modelId="{BD134E3C-9C61-4C17-A24A-4A7F1B9274F6}" type="sibTrans" cxnId="{7A3EF2EE-9786-42F6-8A2D-B126186C6401}">
      <dgm:prSet/>
      <dgm:spPr/>
      <dgm:t>
        <a:bodyPr/>
        <a:lstStyle/>
        <a:p>
          <a:endParaRPr lang="en-US"/>
        </a:p>
      </dgm:t>
    </dgm:pt>
    <dgm:pt modelId="{6CEB026C-9575-4167-B0DF-9CF938EFB3CD}">
      <dgm:prSet/>
      <dgm:spPr/>
      <dgm:t>
        <a:bodyPr/>
        <a:lstStyle/>
        <a:p>
          <a:r>
            <a:rPr lang="hr-HR" dirty="0"/>
            <a:t>Psiholog u prepoznavanju psihičkih smetnji, </a:t>
          </a:r>
          <a:r>
            <a:rPr lang="hr-HR" dirty="0" err="1"/>
            <a:t>prof.dr.sc.Nataša</a:t>
          </a:r>
          <a:r>
            <a:rPr lang="hr-HR" dirty="0"/>
            <a:t> Jokić-Begić, Odsjek za psihologiju, Filozofski fakultet u Zagrebu(XVI DANI PSIHOLOGIJE)</a:t>
          </a:r>
          <a:endParaRPr lang="en-US" dirty="0"/>
        </a:p>
      </dgm:t>
    </dgm:pt>
    <dgm:pt modelId="{91963068-8755-4E64-B765-EAE03164A7E3}" type="parTrans" cxnId="{B2D6E9EA-51B0-4C04-8EF2-F684B0440BD6}">
      <dgm:prSet/>
      <dgm:spPr/>
      <dgm:t>
        <a:bodyPr/>
        <a:lstStyle/>
        <a:p>
          <a:endParaRPr lang="en-US"/>
        </a:p>
      </dgm:t>
    </dgm:pt>
    <dgm:pt modelId="{57A98EE7-2DB8-4C1B-AA40-852B5EBC57A0}" type="sibTrans" cxnId="{B2D6E9EA-51B0-4C04-8EF2-F684B0440BD6}">
      <dgm:prSet/>
      <dgm:spPr/>
      <dgm:t>
        <a:bodyPr/>
        <a:lstStyle/>
        <a:p>
          <a:endParaRPr lang="en-US"/>
        </a:p>
      </dgm:t>
    </dgm:pt>
    <dgm:pt modelId="{28033750-E99B-49FE-B022-C04611998FBD}">
      <dgm:prSet/>
      <dgm:spPr/>
      <dgm:t>
        <a:bodyPr/>
        <a:lstStyle/>
        <a:p>
          <a:r>
            <a:rPr lang="hr-HR" b="1" i="0" baseline="0">
              <a:hlinkClick xmlns:r="http://schemas.openxmlformats.org/officeDocument/2006/relationships" r:id="rId6"/>
            </a:rPr>
            <a:t>https://www.hzjz.hr/tag/pomozida/</a:t>
          </a:r>
          <a:endParaRPr lang="en-US"/>
        </a:p>
      </dgm:t>
    </dgm:pt>
    <dgm:pt modelId="{337C951D-4D40-4CCD-B2E3-4510220D0921}" type="parTrans" cxnId="{29CC2F0D-58A4-4A05-B5F8-6DE8F232CEDB}">
      <dgm:prSet/>
      <dgm:spPr/>
      <dgm:t>
        <a:bodyPr/>
        <a:lstStyle/>
        <a:p>
          <a:endParaRPr lang="en-US"/>
        </a:p>
      </dgm:t>
    </dgm:pt>
    <dgm:pt modelId="{11647009-485C-4073-B0A7-9C73B9547AFE}" type="sibTrans" cxnId="{29CC2F0D-58A4-4A05-B5F8-6DE8F232CEDB}">
      <dgm:prSet/>
      <dgm:spPr/>
      <dgm:t>
        <a:bodyPr/>
        <a:lstStyle/>
        <a:p>
          <a:endParaRPr lang="en-US"/>
        </a:p>
      </dgm:t>
    </dgm:pt>
    <dgm:pt modelId="{F0A35B6E-875A-4404-BFA6-1D00C84C9157}" type="pres">
      <dgm:prSet presAssocID="{61AB3DC4-CEA8-431F-A9C8-18AAFFC65CE2}" presName="vert0" presStyleCnt="0">
        <dgm:presLayoutVars>
          <dgm:dir/>
          <dgm:animOne val="branch"/>
          <dgm:animLvl val="lvl"/>
        </dgm:presLayoutVars>
      </dgm:prSet>
      <dgm:spPr/>
    </dgm:pt>
    <dgm:pt modelId="{181003DD-E9FE-432D-8475-FD63DFC8968C}" type="pres">
      <dgm:prSet presAssocID="{513E1868-7EEC-4410-A734-CE2E0C47604D}" presName="thickLine" presStyleLbl="alignNode1" presStyleIdx="0" presStyleCnt="7"/>
      <dgm:spPr/>
    </dgm:pt>
    <dgm:pt modelId="{73DD0DED-AB63-4356-BF5F-9BC93FFA4B56}" type="pres">
      <dgm:prSet presAssocID="{513E1868-7EEC-4410-A734-CE2E0C47604D}" presName="horz1" presStyleCnt="0"/>
      <dgm:spPr/>
    </dgm:pt>
    <dgm:pt modelId="{26A18A5C-52A2-48D7-A0E4-10A4073341C2}" type="pres">
      <dgm:prSet presAssocID="{513E1868-7EEC-4410-A734-CE2E0C47604D}" presName="tx1" presStyleLbl="revTx" presStyleIdx="0" presStyleCnt="7"/>
      <dgm:spPr/>
    </dgm:pt>
    <dgm:pt modelId="{CB0FE9D3-2050-4155-8179-5631A4102128}" type="pres">
      <dgm:prSet presAssocID="{513E1868-7EEC-4410-A734-CE2E0C47604D}" presName="vert1" presStyleCnt="0"/>
      <dgm:spPr/>
    </dgm:pt>
    <dgm:pt modelId="{655FE450-7DD0-45E0-B811-22525F007DA4}" type="pres">
      <dgm:prSet presAssocID="{62FE0821-00CE-4EA1-9BBE-B50F0BFF608F}" presName="thickLine" presStyleLbl="alignNode1" presStyleIdx="1" presStyleCnt="7"/>
      <dgm:spPr/>
    </dgm:pt>
    <dgm:pt modelId="{02E50635-C0CD-4D12-8C45-3487F30BD61D}" type="pres">
      <dgm:prSet presAssocID="{62FE0821-00CE-4EA1-9BBE-B50F0BFF608F}" presName="horz1" presStyleCnt="0"/>
      <dgm:spPr/>
    </dgm:pt>
    <dgm:pt modelId="{6CA089EF-AC00-4EDB-A5DC-B1FEFC99B83C}" type="pres">
      <dgm:prSet presAssocID="{62FE0821-00CE-4EA1-9BBE-B50F0BFF608F}" presName="tx1" presStyleLbl="revTx" presStyleIdx="1" presStyleCnt="7"/>
      <dgm:spPr/>
    </dgm:pt>
    <dgm:pt modelId="{FC0D8CFB-8400-41DD-B90D-41D59790D39C}" type="pres">
      <dgm:prSet presAssocID="{62FE0821-00CE-4EA1-9BBE-B50F0BFF608F}" presName="vert1" presStyleCnt="0"/>
      <dgm:spPr/>
    </dgm:pt>
    <dgm:pt modelId="{A428B044-8D1C-47FA-AFCC-EBE9E543B0E6}" type="pres">
      <dgm:prSet presAssocID="{D92D9D46-F6E5-44E8-BB35-470FDCC96794}" presName="thickLine" presStyleLbl="alignNode1" presStyleIdx="2" presStyleCnt="7"/>
      <dgm:spPr/>
    </dgm:pt>
    <dgm:pt modelId="{14FB3C42-274B-4CB8-8959-FB299AADEF4B}" type="pres">
      <dgm:prSet presAssocID="{D92D9D46-F6E5-44E8-BB35-470FDCC96794}" presName="horz1" presStyleCnt="0"/>
      <dgm:spPr/>
    </dgm:pt>
    <dgm:pt modelId="{5F34A701-9F65-480A-8C85-97AD19FBB192}" type="pres">
      <dgm:prSet presAssocID="{D92D9D46-F6E5-44E8-BB35-470FDCC96794}" presName="tx1" presStyleLbl="revTx" presStyleIdx="2" presStyleCnt="7"/>
      <dgm:spPr/>
    </dgm:pt>
    <dgm:pt modelId="{E84529CC-6D07-4A55-9126-4D9EC5B5CA09}" type="pres">
      <dgm:prSet presAssocID="{D92D9D46-F6E5-44E8-BB35-470FDCC96794}" presName="vert1" presStyleCnt="0"/>
      <dgm:spPr/>
    </dgm:pt>
    <dgm:pt modelId="{6C03AF81-AE62-4429-AFB5-2CF1457A4246}" type="pres">
      <dgm:prSet presAssocID="{ECFD896D-5DAC-4C3A-A4C4-4119BFCB3AE7}" presName="thickLine" presStyleLbl="alignNode1" presStyleIdx="3" presStyleCnt="7"/>
      <dgm:spPr/>
    </dgm:pt>
    <dgm:pt modelId="{AB956089-385A-4F2A-B6ED-4681FC967E9D}" type="pres">
      <dgm:prSet presAssocID="{ECFD896D-5DAC-4C3A-A4C4-4119BFCB3AE7}" presName="horz1" presStyleCnt="0"/>
      <dgm:spPr/>
    </dgm:pt>
    <dgm:pt modelId="{E6BCD84A-CF10-4F93-8CD9-1A7EFD24C619}" type="pres">
      <dgm:prSet presAssocID="{ECFD896D-5DAC-4C3A-A4C4-4119BFCB3AE7}" presName="tx1" presStyleLbl="revTx" presStyleIdx="3" presStyleCnt="7"/>
      <dgm:spPr/>
    </dgm:pt>
    <dgm:pt modelId="{2CE7DC46-5807-425A-9C77-A44721AC8794}" type="pres">
      <dgm:prSet presAssocID="{ECFD896D-5DAC-4C3A-A4C4-4119BFCB3AE7}" presName="vert1" presStyleCnt="0"/>
      <dgm:spPr/>
    </dgm:pt>
    <dgm:pt modelId="{9B871352-0E71-47F7-9C6E-1353012EF2F8}" type="pres">
      <dgm:prSet presAssocID="{C831BBFF-61A4-4E40-A5FC-1082BC597247}" presName="thickLine" presStyleLbl="alignNode1" presStyleIdx="4" presStyleCnt="7"/>
      <dgm:spPr/>
    </dgm:pt>
    <dgm:pt modelId="{A2DBDF21-ECA2-4D8B-9235-157632AE8786}" type="pres">
      <dgm:prSet presAssocID="{C831BBFF-61A4-4E40-A5FC-1082BC597247}" presName="horz1" presStyleCnt="0"/>
      <dgm:spPr/>
    </dgm:pt>
    <dgm:pt modelId="{C7B03BDD-6386-403C-9089-6B55FE0B281D}" type="pres">
      <dgm:prSet presAssocID="{C831BBFF-61A4-4E40-A5FC-1082BC597247}" presName="tx1" presStyleLbl="revTx" presStyleIdx="4" presStyleCnt="7"/>
      <dgm:spPr/>
    </dgm:pt>
    <dgm:pt modelId="{E81591B2-5E06-4BA1-9D2A-EEE8CA89EDC7}" type="pres">
      <dgm:prSet presAssocID="{C831BBFF-61A4-4E40-A5FC-1082BC597247}" presName="vert1" presStyleCnt="0"/>
      <dgm:spPr/>
    </dgm:pt>
    <dgm:pt modelId="{2D953222-E504-486D-9C61-2B11656DCE8D}" type="pres">
      <dgm:prSet presAssocID="{6CEB026C-9575-4167-B0DF-9CF938EFB3CD}" presName="thickLine" presStyleLbl="alignNode1" presStyleIdx="5" presStyleCnt="7"/>
      <dgm:spPr/>
    </dgm:pt>
    <dgm:pt modelId="{B40D88E4-53CA-4873-AD9C-A21DBDBD0744}" type="pres">
      <dgm:prSet presAssocID="{6CEB026C-9575-4167-B0DF-9CF938EFB3CD}" presName="horz1" presStyleCnt="0"/>
      <dgm:spPr/>
    </dgm:pt>
    <dgm:pt modelId="{66F89DFB-9FF5-436C-BB6E-EB6FB868A950}" type="pres">
      <dgm:prSet presAssocID="{6CEB026C-9575-4167-B0DF-9CF938EFB3CD}" presName="tx1" presStyleLbl="revTx" presStyleIdx="5" presStyleCnt="7"/>
      <dgm:spPr/>
    </dgm:pt>
    <dgm:pt modelId="{90217016-59FC-48C5-A374-BD7826C6560F}" type="pres">
      <dgm:prSet presAssocID="{6CEB026C-9575-4167-B0DF-9CF938EFB3CD}" presName="vert1" presStyleCnt="0"/>
      <dgm:spPr/>
    </dgm:pt>
    <dgm:pt modelId="{3ECC54FE-6DD4-4539-BEF7-0E07095BA7EA}" type="pres">
      <dgm:prSet presAssocID="{28033750-E99B-49FE-B022-C04611998FBD}" presName="thickLine" presStyleLbl="alignNode1" presStyleIdx="6" presStyleCnt="7"/>
      <dgm:spPr/>
    </dgm:pt>
    <dgm:pt modelId="{5FB833F9-EE87-4142-8AA7-2ECA249878B2}" type="pres">
      <dgm:prSet presAssocID="{28033750-E99B-49FE-B022-C04611998FBD}" presName="horz1" presStyleCnt="0"/>
      <dgm:spPr/>
    </dgm:pt>
    <dgm:pt modelId="{FEA44385-A262-4E5C-9E07-44FDA278CF5A}" type="pres">
      <dgm:prSet presAssocID="{28033750-E99B-49FE-B022-C04611998FBD}" presName="tx1" presStyleLbl="revTx" presStyleIdx="6" presStyleCnt="7"/>
      <dgm:spPr/>
    </dgm:pt>
    <dgm:pt modelId="{2385417D-2E65-4F99-920C-B60EE4A74D6A}" type="pres">
      <dgm:prSet presAssocID="{28033750-E99B-49FE-B022-C04611998FBD}" presName="vert1" presStyleCnt="0"/>
      <dgm:spPr/>
    </dgm:pt>
  </dgm:ptLst>
  <dgm:cxnLst>
    <dgm:cxn modelId="{29CC2F0D-58A4-4A05-B5F8-6DE8F232CEDB}" srcId="{61AB3DC4-CEA8-431F-A9C8-18AAFFC65CE2}" destId="{28033750-E99B-49FE-B022-C04611998FBD}" srcOrd="6" destOrd="0" parTransId="{337C951D-4D40-4CCD-B2E3-4510220D0921}" sibTransId="{11647009-485C-4073-B0A7-9C73B9547AFE}"/>
    <dgm:cxn modelId="{F2A94B17-E9C3-4B49-89BB-1355CBA074C4}" type="presOf" srcId="{62FE0821-00CE-4EA1-9BBE-B50F0BFF608F}" destId="{6CA089EF-AC00-4EDB-A5DC-B1FEFC99B83C}" srcOrd="0" destOrd="0" presId="urn:microsoft.com/office/officeart/2008/layout/LinedList"/>
    <dgm:cxn modelId="{7390A426-1999-4D48-98CD-624164FFAA9E}" type="presOf" srcId="{61AB3DC4-CEA8-431F-A9C8-18AAFFC65CE2}" destId="{F0A35B6E-875A-4404-BFA6-1D00C84C9157}" srcOrd="0" destOrd="0" presId="urn:microsoft.com/office/officeart/2008/layout/LinedList"/>
    <dgm:cxn modelId="{0B2AF131-9AFA-443A-AB5F-0FB8558CCB25}" type="presOf" srcId="{D92D9D46-F6E5-44E8-BB35-470FDCC96794}" destId="{5F34A701-9F65-480A-8C85-97AD19FBB192}" srcOrd="0" destOrd="0" presId="urn:microsoft.com/office/officeart/2008/layout/LinedList"/>
    <dgm:cxn modelId="{5AEFA941-B092-42C8-8DAB-32DE239F110E}" srcId="{61AB3DC4-CEA8-431F-A9C8-18AAFFC65CE2}" destId="{513E1868-7EEC-4410-A734-CE2E0C47604D}" srcOrd="0" destOrd="0" parTransId="{D9E0D956-BEF2-4B71-B002-2CF780CEE784}" sibTransId="{B1F24199-286B-4FA9-B690-629219C3AADD}"/>
    <dgm:cxn modelId="{091B765A-2B46-43FF-9002-D5A8F53A686B}" srcId="{61AB3DC4-CEA8-431F-A9C8-18AAFFC65CE2}" destId="{D92D9D46-F6E5-44E8-BB35-470FDCC96794}" srcOrd="2" destOrd="0" parTransId="{63966D0E-2C9E-4C4D-B16E-BAE1EA02CC78}" sibTransId="{23FF727A-5F99-4D92-B5F2-707973E114F4}"/>
    <dgm:cxn modelId="{1908F07E-F83A-41B1-A51A-734D5FFA8B18}" type="presOf" srcId="{6CEB026C-9575-4167-B0DF-9CF938EFB3CD}" destId="{66F89DFB-9FF5-436C-BB6E-EB6FB868A950}" srcOrd="0" destOrd="0" presId="urn:microsoft.com/office/officeart/2008/layout/LinedList"/>
    <dgm:cxn modelId="{6DFF008D-067B-4979-AC81-6ADDA9CA23AE}" srcId="{61AB3DC4-CEA8-431F-A9C8-18AAFFC65CE2}" destId="{ECFD896D-5DAC-4C3A-A4C4-4119BFCB3AE7}" srcOrd="3" destOrd="0" parTransId="{EBFD798C-8292-441B-800F-63231897EFA9}" sibTransId="{85C521FE-D781-493E-BC22-C741E34EC4D1}"/>
    <dgm:cxn modelId="{C4B404A0-CF97-48F5-8209-0C19F8CECA7A}" srcId="{61AB3DC4-CEA8-431F-A9C8-18AAFFC65CE2}" destId="{62FE0821-00CE-4EA1-9BBE-B50F0BFF608F}" srcOrd="1" destOrd="0" parTransId="{5734D12D-37E1-40E0-A676-F1F6767C5181}" sibTransId="{88B54806-E12F-4C4D-A1CE-B1133DD7070D}"/>
    <dgm:cxn modelId="{F17F2EBB-4D7D-41FD-BE92-F63570FC7648}" type="presOf" srcId="{ECFD896D-5DAC-4C3A-A4C4-4119BFCB3AE7}" destId="{E6BCD84A-CF10-4F93-8CD9-1A7EFD24C619}" srcOrd="0" destOrd="0" presId="urn:microsoft.com/office/officeart/2008/layout/LinedList"/>
    <dgm:cxn modelId="{7D4388DC-9CAC-4778-9EF2-1AB36D2B8563}" type="presOf" srcId="{513E1868-7EEC-4410-A734-CE2E0C47604D}" destId="{26A18A5C-52A2-48D7-A0E4-10A4073341C2}" srcOrd="0" destOrd="0" presId="urn:microsoft.com/office/officeart/2008/layout/LinedList"/>
    <dgm:cxn modelId="{A6683BE4-A69C-4B04-8046-0E87479E3C09}" type="presOf" srcId="{C831BBFF-61A4-4E40-A5FC-1082BC597247}" destId="{C7B03BDD-6386-403C-9089-6B55FE0B281D}" srcOrd="0" destOrd="0" presId="urn:microsoft.com/office/officeart/2008/layout/LinedList"/>
    <dgm:cxn modelId="{03DF0FE6-C26C-4A41-B902-339ACBC56AFF}" type="presOf" srcId="{28033750-E99B-49FE-B022-C04611998FBD}" destId="{FEA44385-A262-4E5C-9E07-44FDA278CF5A}" srcOrd="0" destOrd="0" presId="urn:microsoft.com/office/officeart/2008/layout/LinedList"/>
    <dgm:cxn modelId="{B2D6E9EA-51B0-4C04-8EF2-F684B0440BD6}" srcId="{61AB3DC4-CEA8-431F-A9C8-18AAFFC65CE2}" destId="{6CEB026C-9575-4167-B0DF-9CF938EFB3CD}" srcOrd="5" destOrd="0" parTransId="{91963068-8755-4E64-B765-EAE03164A7E3}" sibTransId="{57A98EE7-2DB8-4C1B-AA40-852B5EBC57A0}"/>
    <dgm:cxn modelId="{7A3EF2EE-9786-42F6-8A2D-B126186C6401}" srcId="{61AB3DC4-CEA8-431F-A9C8-18AAFFC65CE2}" destId="{C831BBFF-61A4-4E40-A5FC-1082BC597247}" srcOrd="4" destOrd="0" parTransId="{C64D459A-4E68-4BDF-A1E5-9EE8B66B2662}" sibTransId="{BD134E3C-9C61-4C17-A24A-4A7F1B9274F6}"/>
    <dgm:cxn modelId="{254B06EA-E786-44D9-9184-BEEDF44DAF9D}" type="presParOf" srcId="{F0A35B6E-875A-4404-BFA6-1D00C84C9157}" destId="{181003DD-E9FE-432D-8475-FD63DFC8968C}" srcOrd="0" destOrd="0" presId="urn:microsoft.com/office/officeart/2008/layout/LinedList"/>
    <dgm:cxn modelId="{171780C9-9C20-446E-8E06-E6868766A568}" type="presParOf" srcId="{F0A35B6E-875A-4404-BFA6-1D00C84C9157}" destId="{73DD0DED-AB63-4356-BF5F-9BC93FFA4B56}" srcOrd="1" destOrd="0" presId="urn:microsoft.com/office/officeart/2008/layout/LinedList"/>
    <dgm:cxn modelId="{45D226C9-5B81-4AE9-9A7C-8CCAE6A2EEBD}" type="presParOf" srcId="{73DD0DED-AB63-4356-BF5F-9BC93FFA4B56}" destId="{26A18A5C-52A2-48D7-A0E4-10A4073341C2}" srcOrd="0" destOrd="0" presId="urn:microsoft.com/office/officeart/2008/layout/LinedList"/>
    <dgm:cxn modelId="{3A041C72-0FF2-4FEE-B7F1-D75719F93189}" type="presParOf" srcId="{73DD0DED-AB63-4356-BF5F-9BC93FFA4B56}" destId="{CB0FE9D3-2050-4155-8179-5631A4102128}" srcOrd="1" destOrd="0" presId="urn:microsoft.com/office/officeart/2008/layout/LinedList"/>
    <dgm:cxn modelId="{1D9E271F-515D-459C-8251-44D31B9F7E18}" type="presParOf" srcId="{F0A35B6E-875A-4404-BFA6-1D00C84C9157}" destId="{655FE450-7DD0-45E0-B811-22525F007DA4}" srcOrd="2" destOrd="0" presId="urn:microsoft.com/office/officeart/2008/layout/LinedList"/>
    <dgm:cxn modelId="{798355D9-12E9-46A7-BD47-907E2188212D}" type="presParOf" srcId="{F0A35B6E-875A-4404-BFA6-1D00C84C9157}" destId="{02E50635-C0CD-4D12-8C45-3487F30BD61D}" srcOrd="3" destOrd="0" presId="urn:microsoft.com/office/officeart/2008/layout/LinedList"/>
    <dgm:cxn modelId="{83FD3B58-E8BC-4FEF-9365-3CA37B4CBAB8}" type="presParOf" srcId="{02E50635-C0CD-4D12-8C45-3487F30BD61D}" destId="{6CA089EF-AC00-4EDB-A5DC-B1FEFC99B83C}" srcOrd="0" destOrd="0" presId="urn:microsoft.com/office/officeart/2008/layout/LinedList"/>
    <dgm:cxn modelId="{66872090-9FC8-42BA-BD25-EA89A09A329B}" type="presParOf" srcId="{02E50635-C0CD-4D12-8C45-3487F30BD61D}" destId="{FC0D8CFB-8400-41DD-B90D-41D59790D39C}" srcOrd="1" destOrd="0" presId="urn:microsoft.com/office/officeart/2008/layout/LinedList"/>
    <dgm:cxn modelId="{1F360A42-9D17-4D5B-B846-35C192230831}" type="presParOf" srcId="{F0A35B6E-875A-4404-BFA6-1D00C84C9157}" destId="{A428B044-8D1C-47FA-AFCC-EBE9E543B0E6}" srcOrd="4" destOrd="0" presId="urn:microsoft.com/office/officeart/2008/layout/LinedList"/>
    <dgm:cxn modelId="{2CCA93A1-60B3-49B8-8FD7-AF54632BBC3D}" type="presParOf" srcId="{F0A35B6E-875A-4404-BFA6-1D00C84C9157}" destId="{14FB3C42-274B-4CB8-8959-FB299AADEF4B}" srcOrd="5" destOrd="0" presId="urn:microsoft.com/office/officeart/2008/layout/LinedList"/>
    <dgm:cxn modelId="{913A3496-4DC5-4E75-B24A-C663A50E8D54}" type="presParOf" srcId="{14FB3C42-274B-4CB8-8959-FB299AADEF4B}" destId="{5F34A701-9F65-480A-8C85-97AD19FBB192}" srcOrd="0" destOrd="0" presId="urn:microsoft.com/office/officeart/2008/layout/LinedList"/>
    <dgm:cxn modelId="{43E13273-5ABC-4EBB-B4D5-295DB6BB19C0}" type="presParOf" srcId="{14FB3C42-274B-4CB8-8959-FB299AADEF4B}" destId="{E84529CC-6D07-4A55-9126-4D9EC5B5CA09}" srcOrd="1" destOrd="0" presId="urn:microsoft.com/office/officeart/2008/layout/LinedList"/>
    <dgm:cxn modelId="{E0FBF83C-3077-48BE-9A87-75C00509E100}" type="presParOf" srcId="{F0A35B6E-875A-4404-BFA6-1D00C84C9157}" destId="{6C03AF81-AE62-4429-AFB5-2CF1457A4246}" srcOrd="6" destOrd="0" presId="urn:microsoft.com/office/officeart/2008/layout/LinedList"/>
    <dgm:cxn modelId="{AFA0A93D-70E6-4626-88AB-FC4D12A221A5}" type="presParOf" srcId="{F0A35B6E-875A-4404-BFA6-1D00C84C9157}" destId="{AB956089-385A-4F2A-B6ED-4681FC967E9D}" srcOrd="7" destOrd="0" presId="urn:microsoft.com/office/officeart/2008/layout/LinedList"/>
    <dgm:cxn modelId="{62C7BEF4-E982-4819-878C-4D03B4C41235}" type="presParOf" srcId="{AB956089-385A-4F2A-B6ED-4681FC967E9D}" destId="{E6BCD84A-CF10-4F93-8CD9-1A7EFD24C619}" srcOrd="0" destOrd="0" presId="urn:microsoft.com/office/officeart/2008/layout/LinedList"/>
    <dgm:cxn modelId="{A6C27F83-AB61-4839-8126-445ABCD0CA7A}" type="presParOf" srcId="{AB956089-385A-4F2A-B6ED-4681FC967E9D}" destId="{2CE7DC46-5807-425A-9C77-A44721AC8794}" srcOrd="1" destOrd="0" presId="urn:microsoft.com/office/officeart/2008/layout/LinedList"/>
    <dgm:cxn modelId="{AE833E62-CB81-462B-A286-25F0002CCE86}" type="presParOf" srcId="{F0A35B6E-875A-4404-BFA6-1D00C84C9157}" destId="{9B871352-0E71-47F7-9C6E-1353012EF2F8}" srcOrd="8" destOrd="0" presId="urn:microsoft.com/office/officeart/2008/layout/LinedList"/>
    <dgm:cxn modelId="{D073358E-2C6C-4E28-A56F-8A665043E218}" type="presParOf" srcId="{F0A35B6E-875A-4404-BFA6-1D00C84C9157}" destId="{A2DBDF21-ECA2-4D8B-9235-157632AE8786}" srcOrd="9" destOrd="0" presId="urn:microsoft.com/office/officeart/2008/layout/LinedList"/>
    <dgm:cxn modelId="{F14B123D-DBC0-485F-B4D3-2ED32C6C482E}" type="presParOf" srcId="{A2DBDF21-ECA2-4D8B-9235-157632AE8786}" destId="{C7B03BDD-6386-403C-9089-6B55FE0B281D}" srcOrd="0" destOrd="0" presId="urn:microsoft.com/office/officeart/2008/layout/LinedList"/>
    <dgm:cxn modelId="{56A5221F-CA9B-4157-8968-6C940CE4A62B}" type="presParOf" srcId="{A2DBDF21-ECA2-4D8B-9235-157632AE8786}" destId="{E81591B2-5E06-4BA1-9D2A-EEE8CA89EDC7}" srcOrd="1" destOrd="0" presId="urn:microsoft.com/office/officeart/2008/layout/LinedList"/>
    <dgm:cxn modelId="{9025D786-9A3C-4BFA-9811-8346962B99E8}" type="presParOf" srcId="{F0A35B6E-875A-4404-BFA6-1D00C84C9157}" destId="{2D953222-E504-486D-9C61-2B11656DCE8D}" srcOrd="10" destOrd="0" presId="urn:microsoft.com/office/officeart/2008/layout/LinedList"/>
    <dgm:cxn modelId="{43B31ECC-CA60-467F-9E0D-A41734689509}" type="presParOf" srcId="{F0A35B6E-875A-4404-BFA6-1D00C84C9157}" destId="{B40D88E4-53CA-4873-AD9C-A21DBDBD0744}" srcOrd="11" destOrd="0" presId="urn:microsoft.com/office/officeart/2008/layout/LinedList"/>
    <dgm:cxn modelId="{28351D88-FC61-4D7D-AF79-73D81042F17A}" type="presParOf" srcId="{B40D88E4-53CA-4873-AD9C-A21DBDBD0744}" destId="{66F89DFB-9FF5-436C-BB6E-EB6FB868A950}" srcOrd="0" destOrd="0" presId="urn:microsoft.com/office/officeart/2008/layout/LinedList"/>
    <dgm:cxn modelId="{864C848F-8637-4AD4-B8ED-3EA331829AC0}" type="presParOf" srcId="{B40D88E4-53CA-4873-AD9C-A21DBDBD0744}" destId="{90217016-59FC-48C5-A374-BD7826C6560F}" srcOrd="1" destOrd="0" presId="urn:microsoft.com/office/officeart/2008/layout/LinedList"/>
    <dgm:cxn modelId="{7148C293-0638-46EE-B625-958EF43B009D}" type="presParOf" srcId="{F0A35B6E-875A-4404-BFA6-1D00C84C9157}" destId="{3ECC54FE-6DD4-4539-BEF7-0E07095BA7EA}" srcOrd="12" destOrd="0" presId="urn:microsoft.com/office/officeart/2008/layout/LinedList"/>
    <dgm:cxn modelId="{CF52C14C-949C-4AFD-A72D-837FD7503757}" type="presParOf" srcId="{F0A35B6E-875A-4404-BFA6-1D00C84C9157}" destId="{5FB833F9-EE87-4142-8AA7-2ECA249878B2}" srcOrd="13" destOrd="0" presId="urn:microsoft.com/office/officeart/2008/layout/LinedList"/>
    <dgm:cxn modelId="{3507A8AC-D55C-4D95-BEC5-936261926BC1}" type="presParOf" srcId="{5FB833F9-EE87-4142-8AA7-2ECA249878B2}" destId="{FEA44385-A262-4E5C-9E07-44FDA278CF5A}" srcOrd="0" destOrd="0" presId="urn:microsoft.com/office/officeart/2008/layout/LinedList"/>
    <dgm:cxn modelId="{766DC311-5981-4516-AB84-0CE5D4E04966}" type="presParOf" srcId="{5FB833F9-EE87-4142-8AA7-2ECA249878B2}" destId="{2385417D-2E65-4F99-920C-B60EE4A74D6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82A399-15F0-492A-8FD6-FE4CEB10EE61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E8A369F-B45F-4775-A4F8-820E9FCFEAF4}">
      <dgm:prSet/>
      <dgm:spPr/>
      <dgm:t>
        <a:bodyPr/>
        <a:lstStyle/>
        <a:p>
          <a:r>
            <a:rPr lang="hr-HR" dirty="0">
              <a:latin typeface="Century Schoolbook" panose="02040604050505020304" pitchFamily="18" charset="0"/>
            </a:rPr>
            <a:t>Smetnje se očituju u ponašanju</a:t>
          </a:r>
          <a:endParaRPr lang="en-US" dirty="0">
            <a:latin typeface="Century Schoolbook" panose="02040604050505020304" pitchFamily="18" charset="0"/>
          </a:endParaRPr>
        </a:p>
      </dgm:t>
    </dgm:pt>
    <dgm:pt modelId="{EEFB3A30-7C2E-4BBD-9FB2-F33515EA3855}" type="parTrans" cxnId="{F3B988B0-D6A7-4A5E-9513-FBB9C3EA1702}">
      <dgm:prSet/>
      <dgm:spPr/>
      <dgm:t>
        <a:bodyPr/>
        <a:lstStyle/>
        <a:p>
          <a:endParaRPr lang="en-US"/>
        </a:p>
      </dgm:t>
    </dgm:pt>
    <dgm:pt modelId="{FEDF032A-48FB-441E-9B49-83C9BC9ACEC1}" type="sibTrans" cxnId="{F3B988B0-D6A7-4A5E-9513-FBB9C3EA1702}">
      <dgm:prSet/>
      <dgm:spPr/>
      <dgm:t>
        <a:bodyPr/>
        <a:lstStyle/>
        <a:p>
          <a:endParaRPr lang="en-US"/>
        </a:p>
      </dgm:t>
    </dgm:pt>
    <dgm:pt modelId="{C7980480-DF2B-4119-AF33-572F6529046A}">
      <dgm:prSet/>
      <dgm:spPr/>
      <dgm:t>
        <a:bodyPr/>
        <a:lstStyle/>
        <a:p>
          <a:r>
            <a:rPr lang="hr-HR" dirty="0">
              <a:latin typeface="Century Schoolbook" panose="02040604050505020304" pitchFamily="18" charset="0"/>
            </a:rPr>
            <a:t>Roditelj/nastavnik opaža promjene i/ili odstupanja</a:t>
          </a:r>
          <a:endParaRPr lang="en-US" dirty="0">
            <a:latin typeface="Century Schoolbook" panose="02040604050505020304" pitchFamily="18" charset="0"/>
          </a:endParaRPr>
        </a:p>
      </dgm:t>
    </dgm:pt>
    <dgm:pt modelId="{0EDFE5FB-242A-4592-A535-A61F7EFDFEF2}" type="parTrans" cxnId="{11E44CF2-B6FE-4D62-8188-EF93153EA44E}">
      <dgm:prSet/>
      <dgm:spPr/>
      <dgm:t>
        <a:bodyPr/>
        <a:lstStyle/>
        <a:p>
          <a:endParaRPr lang="en-US"/>
        </a:p>
      </dgm:t>
    </dgm:pt>
    <dgm:pt modelId="{E2F6910E-6050-47C0-A007-A3F0795DAA8B}" type="sibTrans" cxnId="{11E44CF2-B6FE-4D62-8188-EF93153EA44E}">
      <dgm:prSet/>
      <dgm:spPr/>
      <dgm:t>
        <a:bodyPr/>
        <a:lstStyle/>
        <a:p>
          <a:endParaRPr lang="en-US"/>
        </a:p>
      </dgm:t>
    </dgm:pt>
    <dgm:pt modelId="{A32B04EA-07DE-4DA2-A1D4-80D838A7A507}">
      <dgm:prSet/>
      <dgm:spPr/>
      <dgm:t>
        <a:bodyPr/>
        <a:lstStyle/>
        <a:p>
          <a:r>
            <a:rPr lang="hr-HR" dirty="0">
              <a:latin typeface="Century Schoolbook" panose="02040604050505020304" pitchFamily="18" charset="0"/>
            </a:rPr>
            <a:t>Roditelj izražava zabrinutost</a:t>
          </a:r>
          <a:endParaRPr lang="en-US" dirty="0">
            <a:latin typeface="Century Schoolbook" panose="02040604050505020304" pitchFamily="18" charset="0"/>
          </a:endParaRPr>
        </a:p>
      </dgm:t>
    </dgm:pt>
    <dgm:pt modelId="{B43DC8B7-390F-46D3-B7E5-9D018461064A}" type="parTrans" cxnId="{08C0C1C6-CC1A-442F-B202-FD0B59197746}">
      <dgm:prSet/>
      <dgm:spPr/>
      <dgm:t>
        <a:bodyPr/>
        <a:lstStyle/>
        <a:p>
          <a:endParaRPr lang="en-US"/>
        </a:p>
      </dgm:t>
    </dgm:pt>
    <dgm:pt modelId="{85BC1DE5-5495-4E29-8791-038D00CDE3D6}" type="sibTrans" cxnId="{08C0C1C6-CC1A-442F-B202-FD0B59197746}">
      <dgm:prSet/>
      <dgm:spPr/>
      <dgm:t>
        <a:bodyPr/>
        <a:lstStyle/>
        <a:p>
          <a:endParaRPr lang="en-US"/>
        </a:p>
      </dgm:t>
    </dgm:pt>
    <dgm:pt modelId="{DF2C1424-1D90-4BB7-B155-A63010FFF919}">
      <dgm:prSet/>
      <dgm:spPr/>
      <dgm:t>
        <a:bodyPr/>
        <a:lstStyle/>
        <a:p>
          <a:r>
            <a:rPr lang="hr-HR" dirty="0">
              <a:latin typeface="Century Schoolbook" panose="02040604050505020304" pitchFamily="18" charset="0"/>
            </a:rPr>
            <a:t>Stručne službe provode trijažu i </a:t>
          </a:r>
          <a:r>
            <a:rPr lang="hr-HR" dirty="0" err="1">
              <a:latin typeface="Century Schoolbook" panose="02040604050505020304" pitchFamily="18" charset="0"/>
            </a:rPr>
            <a:t>psihodijagnostiku</a:t>
          </a:r>
          <a:r>
            <a:rPr lang="hr-HR" dirty="0">
              <a:latin typeface="Century Schoolbook" panose="02040604050505020304" pitchFamily="18" charset="0"/>
            </a:rPr>
            <a:t> – ključna uloga psihologa i pedagoga</a:t>
          </a:r>
          <a:endParaRPr lang="en-US" dirty="0">
            <a:latin typeface="Century Schoolbook" panose="02040604050505020304" pitchFamily="18" charset="0"/>
          </a:endParaRPr>
        </a:p>
      </dgm:t>
    </dgm:pt>
    <dgm:pt modelId="{BDA1BE66-E856-4609-8CDE-0BF457F9FCA2}" type="parTrans" cxnId="{2578C14A-A263-4067-8EB1-B08A7B73F851}">
      <dgm:prSet/>
      <dgm:spPr/>
      <dgm:t>
        <a:bodyPr/>
        <a:lstStyle/>
        <a:p>
          <a:endParaRPr lang="en-US"/>
        </a:p>
      </dgm:t>
    </dgm:pt>
    <dgm:pt modelId="{72720623-FB02-4C95-AF25-FE918EFEAD9E}" type="sibTrans" cxnId="{2578C14A-A263-4067-8EB1-B08A7B73F851}">
      <dgm:prSet/>
      <dgm:spPr/>
      <dgm:t>
        <a:bodyPr/>
        <a:lstStyle/>
        <a:p>
          <a:endParaRPr lang="en-US"/>
        </a:p>
      </dgm:t>
    </dgm:pt>
    <dgm:pt modelId="{01EB64EB-1DE7-469F-88BF-42BD478A65E2}" type="pres">
      <dgm:prSet presAssocID="{1982A399-15F0-492A-8FD6-FE4CEB10EE61}" presName="vert0" presStyleCnt="0">
        <dgm:presLayoutVars>
          <dgm:dir/>
          <dgm:animOne val="branch"/>
          <dgm:animLvl val="lvl"/>
        </dgm:presLayoutVars>
      </dgm:prSet>
      <dgm:spPr/>
    </dgm:pt>
    <dgm:pt modelId="{5A5D9C00-15A0-4B50-8B66-7188D15EC626}" type="pres">
      <dgm:prSet presAssocID="{BE8A369F-B45F-4775-A4F8-820E9FCFEAF4}" presName="thickLine" presStyleLbl="alignNode1" presStyleIdx="0" presStyleCnt="4"/>
      <dgm:spPr/>
    </dgm:pt>
    <dgm:pt modelId="{79BACCCC-3C84-47E7-8C2D-9D104A402439}" type="pres">
      <dgm:prSet presAssocID="{BE8A369F-B45F-4775-A4F8-820E9FCFEAF4}" presName="horz1" presStyleCnt="0"/>
      <dgm:spPr/>
    </dgm:pt>
    <dgm:pt modelId="{76E62B5F-0E5C-41F8-A1B0-8A9E7571093A}" type="pres">
      <dgm:prSet presAssocID="{BE8A369F-B45F-4775-A4F8-820E9FCFEAF4}" presName="tx1" presStyleLbl="revTx" presStyleIdx="0" presStyleCnt="4"/>
      <dgm:spPr/>
    </dgm:pt>
    <dgm:pt modelId="{6E78BEAA-48BE-4F1D-BF94-6D7504445C4A}" type="pres">
      <dgm:prSet presAssocID="{BE8A369F-B45F-4775-A4F8-820E9FCFEAF4}" presName="vert1" presStyleCnt="0"/>
      <dgm:spPr/>
    </dgm:pt>
    <dgm:pt modelId="{06990671-3BD0-4C9C-833E-A476C42FC4B9}" type="pres">
      <dgm:prSet presAssocID="{C7980480-DF2B-4119-AF33-572F6529046A}" presName="thickLine" presStyleLbl="alignNode1" presStyleIdx="1" presStyleCnt="4"/>
      <dgm:spPr/>
    </dgm:pt>
    <dgm:pt modelId="{0B74FA0E-D153-4921-95FD-DC700C7E7D99}" type="pres">
      <dgm:prSet presAssocID="{C7980480-DF2B-4119-AF33-572F6529046A}" presName="horz1" presStyleCnt="0"/>
      <dgm:spPr/>
    </dgm:pt>
    <dgm:pt modelId="{C4D54C16-ED7E-4284-95D3-0D464DFDCD9B}" type="pres">
      <dgm:prSet presAssocID="{C7980480-DF2B-4119-AF33-572F6529046A}" presName="tx1" presStyleLbl="revTx" presStyleIdx="1" presStyleCnt="4"/>
      <dgm:spPr/>
    </dgm:pt>
    <dgm:pt modelId="{B63B9A11-18E8-469B-8C44-0D00A00C0EAA}" type="pres">
      <dgm:prSet presAssocID="{C7980480-DF2B-4119-AF33-572F6529046A}" presName="vert1" presStyleCnt="0"/>
      <dgm:spPr/>
    </dgm:pt>
    <dgm:pt modelId="{64DE38FA-FE5E-495C-906A-5E33190FEDAE}" type="pres">
      <dgm:prSet presAssocID="{A32B04EA-07DE-4DA2-A1D4-80D838A7A507}" presName="thickLine" presStyleLbl="alignNode1" presStyleIdx="2" presStyleCnt="4"/>
      <dgm:spPr/>
    </dgm:pt>
    <dgm:pt modelId="{0CBC6A9E-437E-468E-96AE-EAE842825858}" type="pres">
      <dgm:prSet presAssocID="{A32B04EA-07DE-4DA2-A1D4-80D838A7A507}" presName="horz1" presStyleCnt="0"/>
      <dgm:spPr/>
    </dgm:pt>
    <dgm:pt modelId="{18ACF460-C71F-4BD2-B686-0B460698B318}" type="pres">
      <dgm:prSet presAssocID="{A32B04EA-07DE-4DA2-A1D4-80D838A7A507}" presName="tx1" presStyleLbl="revTx" presStyleIdx="2" presStyleCnt="4"/>
      <dgm:spPr/>
    </dgm:pt>
    <dgm:pt modelId="{DF910704-5929-4142-B466-BD1ACB0214D3}" type="pres">
      <dgm:prSet presAssocID="{A32B04EA-07DE-4DA2-A1D4-80D838A7A507}" presName="vert1" presStyleCnt="0"/>
      <dgm:spPr/>
    </dgm:pt>
    <dgm:pt modelId="{B0945E89-ADBB-480E-92A0-D43F0A4E3A31}" type="pres">
      <dgm:prSet presAssocID="{DF2C1424-1D90-4BB7-B155-A63010FFF919}" presName="thickLine" presStyleLbl="alignNode1" presStyleIdx="3" presStyleCnt="4"/>
      <dgm:spPr/>
    </dgm:pt>
    <dgm:pt modelId="{87144EF8-8BF9-4439-86B5-75B3D95FA500}" type="pres">
      <dgm:prSet presAssocID="{DF2C1424-1D90-4BB7-B155-A63010FFF919}" presName="horz1" presStyleCnt="0"/>
      <dgm:spPr/>
    </dgm:pt>
    <dgm:pt modelId="{D793885F-CDDA-4795-AB47-A9C2FD49C6FE}" type="pres">
      <dgm:prSet presAssocID="{DF2C1424-1D90-4BB7-B155-A63010FFF919}" presName="tx1" presStyleLbl="revTx" presStyleIdx="3" presStyleCnt="4"/>
      <dgm:spPr/>
    </dgm:pt>
    <dgm:pt modelId="{9F8B081E-3A95-4147-93D5-82C86AE964E3}" type="pres">
      <dgm:prSet presAssocID="{DF2C1424-1D90-4BB7-B155-A63010FFF919}" presName="vert1" presStyleCnt="0"/>
      <dgm:spPr/>
    </dgm:pt>
  </dgm:ptLst>
  <dgm:cxnLst>
    <dgm:cxn modelId="{6DC9E162-97E6-42D6-8A91-4BA92A99990D}" type="presOf" srcId="{BE8A369F-B45F-4775-A4F8-820E9FCFEAF4}" destId="{76E62B5F-0E5C-41F8-A1B0-8A9E7571093A}" srcOrd="0" destOrd="0" presId="urn:microsoft.com/office/officeart/2008/layout/LinedList"/>
    <dgm:cxn modelId="{12914445-088A-4AD8-8E1D-CCF50ACC4C64}" type="presOf" srcId="{DF2C1424-1D90-4BB7-B155-A63010FFF919}" destId="{D793885F-CDDA-4795-AB47-A9C2FD49C6FE}" srcOrd="0" destOrd="0" presId="urn:microsoft.com/office/officeart/2008/layout/LinedList"/>
    <dgm:cxn modelId="{2578C14A-A263-4067-8EB1-B08A7B73F851}" srcId="{1982A399-15F0-492A-8FD6-FE4CEB10EE61}" destId="{DF2C1424-1D90-4BB7-B155-A63010FFF919}" srcOrd="3" destOrd="0" parTransId="{BDA1BE66-E856-4609-8CDE-0BF457F9FCA2}" sibTransId="{72720623-FB02-4C95-AF25-FE918EFEAD9E}"/>
    <dgm:cxn modelId="{F3B988B0-D6A7-4A5E-9513-FBB9C3EA1702}" srcId="{1982A399-15F0-492A-8FD6-FE4CEB10EE61}" destId="{BE8A369F-B45F-4775-A4F8-820E9FCFEAF4}" srcOrd="0" destOrd="0" parTransId="{EEFB3A30-7C2E-4BBD-9FB2-F33515EA3855}" sibTransId="{FEDF032A-48FB-441E-9B49-83C9BC9ACEC1}"/>
    <dgm:cxn modelId="{08C0C1C6-CC1A-442F-B202-FD0B59197746}" srcId="{1982A399-15F0-492A-8FD6-FE4CEB10EE61}" destId="{A32B04EA-07DE-4DA2-A1D4-80D838A7A507}" srcOrd="2" destOrd="0" parTransId="{B43DC8B7-390F-46D3-B7E5-9D018461064A}" sibTransId="{85BC1DE5-5495-4E29-8791-038D00CDE3D6}"/>
    <dgm:cxn modelId="{6BD07ED2-7875-41A7-B7DB-BF9BD0177DE9}" type="presOf" srcId="{C7980480-DF2B-4119-AF33-572F6529046A}" destId="{C4D54C16-ED7E-4284-95D3-0D464DFDCD9B}" srcOrd="0" destOrd="0" presId="urn:microsoft.com/office/officeart/2008/layout/LinedList"/>
    <dgm:cxn modelId="{C1A6BCD3-22B6-4B19-93FC-1D8FE4DD6569}" type="presOf" srcId="{1982A399-15F0-492A-8FD6-FE4CEB10EE61}" destId="{01EB64EB-1DE7-469F-88BF-42BD478A65E2}" srcOrd="0" destOrd="0" presId="urn:microsoft.com/office/officeart/2008/layout/LinedList"/>
    <dgm:cxn modelId="{11E44CF2-B6FE-4D62-8188-EF93153EA44E}" srcId="{1982A399-15F0-492A-8FD6-FE4CEB10EE61}" destId="{C7980480-DF2B-4119-AF33-572F6529046A}" srcOrd="1" destOrd="0" parTransId="{0EDFE5FB-242A-4592-A535-A61F7EFDFEF2}" sibTransId="{E2F6910E-6050-47C0-A007-A3F0795DAA8B}"/>
    <dgm:cxn modelId="{288EC8FC-5D69-4A8A-85EE-12B80F8D8A67}" type="presOf" srcId="{A32B04EA-07DE-4DA2-A1D4-80D838A7A507}" destId="{18ACF460-C71F-4BD2-B686-0B460698B318}" srcOrd="0" destOrd="0" presId="urn:microsoft.com/office/officeart/2008/layout/LinedList"/>
    <dgm:cxn modelId="{9935586B-2273-415C-B5FE-A85403BA0205}" type="presParOf" srcId="{01EB64EB-1DE7-469F-88BF-42BD478A65E2}" destId="{5A5D9C00-15A0-4B50-8B66-7188D15EC626}" srcOrd="0" destOrd="0" presId="urn:microsoft.com/office/officeart/2008/layout/LinedList"/>
    <dgm:cxn modelId="{0175E444-AE11-4DBF-A08F-AC946215261F}" type="presParOf" srcId="{01EB64EB-1DE7-469F-88BF-42BD478A65E2}" destId="{79BACCCC-3C84-47E7-8C2D-9D104A402439}" srcOrd="1" destOrd="0" presId="urn:microsoft.com/office/officeart/2008/layout/LinedList"/>
    <dgm:cxn modelId="{CC5DD7C8-518A-43EA-B631-1470C4DE03A8}" type="presParOf" srcId="{79BACCCC-3C84-47E7-8C2D-9D104A402439}" destId="{76E62B5F-0E5C-41F8-A1B0-8A9E7571093A}" srcOrd="0" destOrd="0" presId="urn:microsoft.com/office/officeart/2008/layout/LinedList"/>
    <dgm:cxn modelId="{388DFA37-4C20-4D53-BE75-B2A8F929C60D}" type="presParOf" srcId="{79BACCCC-3C84-47E7-8C2D-9D104A402439}" destId="{6E78BEAA-48BE-4F1D-BF94-6D7504445C4A}" srcOrd="1" destOrd="0" presId="urn:microsoft.com/office/officeart/2008/layout/LinedList"/>
    <dgm:cxn modelId="{FE946801-FB22-4667-9D18-38D8183943F0}" type="presParOf" srcId="{01EB64EB-1DE7-469F-88BF-42BD478A65E2}" destId="{06990671-3BD0-4C9C-833E-A476C42FC4B9}" srcOrd="2" destOrd="0" presId="urn:microsoft.com/office/officeart/2008/layout/LinedList"/>
    <dgm:cxn modelId="{B9A54515-D955-41FA-9554-EC47FFA3BFDB}" type="presParOf" srcId="{01EB64EB-1DE7-469F-88BF-42BD478A65E2}" destId="{0B74FA0E-D153-4921-95FD-DC700C7E7D99}" srcOrd="3" destOrd="0" presId="urn:microsoft.com/office/officeart/2008/layout/LinedList"/>
    <dgm:cxn modelId="{07AAB47F-1A3B-4414-B2A0-08F507F2020A}" type="presParOf" srcId="{0B74FA0E-D153-4921-95FD-DC700C7E7D99}" destId="{C4D54C16-ED7E-4284-95D3-0D464DFDCD9B}" srcOrd="0" destOrd="0" presId="urn:microsoft.com/office/officeart/2008/layout/LinedList"/>
    <dgm:cxn modelId="{584DCF3B-F2B5-4BB7-895B-B1B55C256546}" type="presParOf" srcId="{0B74FA0E-D153-4921-95FD-DC700C7E7D99}" destId="{B63B9A11-18E8-469B-8C44-0D00A00C0EAA}" srcOrd="1" destOrd="0" presId="urn:microsoft.com/office/officeart/2008/layout/LinedList"/>
    <dgm:cxn modelId="{24DFD81A-838E-47C7-AE3F-54BAF81948A7}" type="presParOf" srcId="{01EB64EB-1DE7-469F-88BF-42BD478A65E2}" destId="{64DE38FA-FE5E-495C-906A-5E33190FEDAE}" srcOrd="4" destOrd="0" presId="urn:microsoft.com/office/officeart/2008/layout/LinedList"/>
    <dgm:cxn modelId="{E6376416-772B-47CF-81EC-F2A90DFCC322}" type="presParOf" srcId="{01EB64EB-1DE7-469F-88BF-42BD478A65E2}" destId="{0CBC6A9E-437E-468E-96AE-EAE842825858}" srcOrd="5" destOrd="0" presId="urn:microsoft.com/office/officeart/2008/layout/LinedList"/>
    <dgm:cxn modelId="{706D5449-E727-4F28-9036-0820BCC82E01}" type="presParOf" srcId="{0CBC6A9E-437E-468E-96AE-EAE842825858}" destId="{18ACF460-C71F-4BD2-B686-0B460698B318}" srcOrd="0" destOrd="0" presId="urn:microsoft.com/office/officeart/2008/layout/LinedList"/>
    <dgm:cxn modelId="{FC31B9FD-42A2-4E16-8075-0537BD199547}" type="presParOf" srcId="{0CBC6A9E-437E-468E-96AE-EAE842825858}" destId="{DF910704-5929-4142-B466-BD1ACB0214D3}" srcOrd="1" destOrd="0" presId="urn:microsoft.com/office/officeart/2008/layout/LinedList"/>
    <dgm:cxn modelId="{06E6B58B-DBBA-4CF1-BB8A-7510309F8FE1}" type="presParOf" srcId="{01EB64EB-1DE7-469F-88BF-42BD478A65E2}" destId="{B0945E89-ADBB-480E-92A0-D43F0A4E3A31}" srcOrd="6" destOrd="0" presId="urn:microsoft.com/office/officeart/2008/layout/LinedList"/>
    <dgm:cxn modelId="{E4DB82E9-D444-4F2E-997B-4E7E1BBB1C4A}" type="presParOf" srcId="{01EB64EB-1DE7-469F-88BF-42BD478A65E2}" destId="{87144EF8-8BF9-4439-86B5-75B3D95FA500}" srcOrd="7" destOrd="0" presId="urn:microsoft.com/office/officeart/2008/layout/LinedList"/>
    <dgm:cxn modelId="{D5008990-7436-427C-B942-DC35D65E7DFF}" type="presParOf" srcId="{87144EF8-8BF9-4439-86B5-75B3D95FA500}" destId="{D793885F-CDDA-4795-AB47-A9C2FD49C6FE}" srcOrd="0" destOrd="0" presId="urn:microsoft.com/office/officeart/2008/layout/LinedList"/>
    <dgm:cxn modelId="{0912142C-7DDD-4BCC-9385-1C5383599080}" type="presParOf" srcId="{87144EF8-8BF9-4439-86B5-75B3D95FA500}" destId="{9F8B081E-3A95-4147-93D5-82C86AE964E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21DD70-9A83-4826-8EDB-7607C335A4FE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854CF65F-DCFB-4EDE-994F-3F3DB235149C}">
      <dgm:prSet/>
      <dgm:spPr/>
      <dgm:t>
        <a:bodyPr/>
        <a:lstStyle/>
        <a:p>
          <a:r>
            <a:rPr lang="hr-HR" dirty="0">
              <a:latin typeface="Century Schoolbook" panose="02040604050505020304" pitchFamily="18" charset="0"/>
            </a:rPr>
            <a:t>Pad akademskog uspjeha</a:t>
          </a:r>
          <a:endParaRPr lang="en-US" dirty="0">
            <a:latin typeface="Century Schoolbook" panose="02040604050505020304" pitchFamily="18" charset="0"/>
          </a:endParaRPr>
        </a:p>
      </dgm:t>
    </dgm:pt>
    <dgm:pt modelId="{35B4FC28-87D6-41EB-A4E5-5F0A97B9A4B7}" type="parTrans" cxnId="{7BC1A988-6473-4621-AB0E-74FD59790D72}">
      <dgm:prSet/>
      <dgm:spPr/>
      <dgm:t>
        <a:bodyPr/>
        <a:lstStyle/>
        <a:p>
          <a:endParaRPr lang="en-US"/>
        </a:p>
      </dgm:t>
    </dgm:pt>
    <dgm:pt modelId="{0ED2668C-7BBD-464B-845A-5A64DF180A2A}" type="sibTrans" cxnId="{7BC1A988-6473-4621-AB0E-74FD59790D72}">
      <dgm:prSet/>
      <dgm:spPr/>
      <dgm:t>
        <a:bodyPr/>
        <a:lstStyle/>
        <a:p>
          <a:endParaRPr lang="en-US"/>
        </a:p>
      </dgm:t>
    </dgm:pt>
    <dgm:pt modelId="{65A28047-637E-49F6-81A6-D85AEF16F47A}">
      <dgm:prSet/>
      <dgm:spPr/>
      <dgm:t>
        <a:bodyPr/>
        <a:lstStyle/>
        <a:p>
          <a:r>
            <a:rPr lang="hr-HR" dirty="0" err="1">
              <a:latin typeface="Century Schoolbook" panose="02040604050505020304" pitchFamily="18" charset="0"/>
            </a:rPr>
            <a:t>Samoozlijeđivanje</a:t>
          </a:r>
          <a:r>
            <a:rPr lang="hr-HR" dirty="0">
              <a:latin typeface="Century Schoolbook" panose="02040604050505020304" pitchFamily="18" charset="0"/>
            </a:rPr>
            <a:t> </a:t>
          </a:r>
          <a:endParaRPr lang="en-US" dirty="0">
            <a:latin typeface="Century Schoolbook" panose="02040604050505020304" pitchFamily="18" charset="0"/>
          </a:endParaRPr>
        </a:p>
      </dgm:t>
    </dgm:pt>
    <dgm:pt modelId="{45F9348B-F8B7-4C42-8583-72484865F31D}" type="parTrans" cxnId="{A26CFA36-37F5-4093-B6A3-04DCB840E7AF}">
      <dgm:prSet/>
      <dgm:spPr/>
      <dgm:t>
        <a:bodyPr/>
        <a:lstStyle/>
        <a:p>
          <a:endParaRPr lang="en-US"/>
        </a:p>
      </dgm:t>
    </dgm:pt>
    <dgm:pt modelId="{C924F36C-2714-49F7-BA5F-2D6853A7CFD1}" type="sibTrans" cxnId="{A26CFA36-37F5-4093-B6A3-04DCB840E7AF}">
      <dgm:prSet/>
      <dgm:spPr/>
      <dgm:t>
        <a:bodyPr/>
        <a:lstStyle/>
        <a:p>
          <a:endParaRPr lang="en-US"/>
        </a:p>
      </dgm:t>
    </dgm:pt>
    <dgm:pt modelId="{BC7948E2-E0D5-4097-896D-64FE78D8A08C}">
      <dgm:prSet/>
      <dgm:spPr/>
      <dgm:t>
        <a:bodyPr/>
        <a:lstStyle/>
        <a:p>
          <a:r>
            <a:rPr lang="hr-HR" dirty="0">
              <a:latin typeface="Century Schoolbook" panose="02040604050505020304" pitchFamily="18" charset="0"/>
            </a:rPr>
            <a:t>Stalni, </a:t>
          </a:r>
          <a:r>
            <a:rPr lang="hr-HR" dirty="0" err="1">
              <a:latin typeface="Century Schoolbook" panose="02040604050505020304" pitchFamily="18" charset="0"/>
            </a:rPr>
            <a:t>pervazivni</a:t>
          </a:r>
          <a:r>
            <a:rPr lang="hr-HR" dirty="0">
              <a:latin typeface="Century Schoolbook" panose="02040604050505020304" pitchFamily="18" charset="0"/>
            </a:rPr>
            <a:t>, intenzivni emocionalni ispadi</a:t>
          </a:r>
          <a:endParaRPr lang="en-US" dirty="0">
            <a:latin typeface="Century Schoolbook" panose="02040604050505020304" pitchFamily="18" charset="0"/>
          </a:endParaRPr>
        </a:p>
      </dgm:t>
    </dgm:pt>
    <dgm:pt modelId="{44A2E9B2-BEC5-48F2-9F8B-73CACE397627}" type="parTrans" cxnId="{CCE54370-EB58-4355-91DC-D2590D7ED2EE}">
      <dgm:prSet/>
      <dgm:spPr/>
      <dgm:t>
        <a:bodyPr/>
        <a:lstStyle/>
        <a:p>
          <a:endParaRPr lang="en-US"/>
        </a:p>
      </dgm:t>
    </dgm:pt>
    <dgm:pt modelId="{6ED8D0A7-18FF-40D8-9803-4B5A453424F2}" type="sibTrans" cxnId="{CCE54370-EB58-4355-91DC-D2590D7ED2EE}">
      <dgm:prSet/>
      <dgm:spPr/>
      <dgm:t>
        <a:bodyPr/>
        <a:lstStyle/>
        <a:p>
          <a:endParaRPr lang="en-US"/>
        </a:p>
      </dgm:t>
    </dgm:pt>
    <dgm:pt modelId="{4703A3C6-4D87-44DF-980E-EA3C6C28ABFD}">
      <dgm:prSet/>
      <dgm:spPr/>
      <dgm:t>
        <a:bodyPr/>
        <a:lstStyle/>
        <a:p>
          <a:r>
            <a:rPr lang="hr-HR" dirty="0">
              <a:latin typeface="Century Schoolbook" panose="02040604050505020304" pitchFamily="18" charset="0"/>
            </a:rPr>
            <a:t>Naglo povlačenje ili izolacija od vršnjaka</a:t>
          </a:r>
          <a:endParaRPr lang="en-US" dirty="0">
            <a:latin typeface="Century Schoolbook" panose="02040604050505020304" pitchFamily="18" charset="0"/>
          </a:endParaRPr>
        </a:p>
      </dgm:t>
    </dgm:pt>
    <dgm:pt modelId="{DBCFCB81-8B7E-4AC8-9B7F-F10ABA770251}" type="parTrans" cxnId="{D72FD525-7E87-402E-B964-AF9FC19D1DF3}">
      <dgm:prSet/>
      <dgm:spPr/>
      <dgm:t>
        <a:bodyPr/>
        <a:lstStyle/>
        <a:p>
          <a:endParaRPr lang="en-US"/>
        </a:p>
      </dgm:t>
    </dgm:pt>
    <dgm:pt modelId="{18614B97-703C-4082-8945-2DB194AA5B3B}" type="sibTrans" cxnId="{D72FD525-7E87-402E-B964-AF9FC19D1DF3}">
      <dgm:prSet/>
      <dgm:spPr/>
      <dgm:t>
        <a:bodyPr/>
        <a:lstStyle/>
        <a:p>
          <a:endParaRPr lang="en-US"/>
        </a:p>
      </dgm:t>
    </dgm:pt>
    <dgm:pt modelId="{11EEA9A4-3773-414B-9521-5CD46C6F3389}">
      <dgm:prSet/>
      <dgm:spPr/>
      <dgm:t>
        <a:bodyPr/>
        <a:lstStyle/>
        <a:p>
          <a:r>
            <a:rPr lang="hr-HR" dirty="0">
              <a:latin typeface="Century Schoolbook" panose="02040604050505020304" pitchFamily="18" charset="0"/>
            </a:rPr>
            <a:t>Promjene tjelesne težine</a:t>
          </a:r>
          <a:endParaRPr lang="en-US" dirty="0">
            <a:latin typeface="Century Schoolbook" panose="02040604050505020304" pitchFamily="18" charset="0"/>
          </a:endParaRPr>
        </a:p>
      </dgm:t>
    </dgm:pt>
    <dgm:pt modelId="{DEC2F99B-266E-4D12-B905-4B2992214F79}" type="parTrans" cxnId="{9978DD2F-16EF-4C1F-90BD-28C57CC4F709}">
      <dgm:prSet/>
      <dgm:spPr/>
      <dgm:t>
        <a:bodyPr/>
        <a:lstStyle/>
        <a:p>
          <a:endParaRPr lang="en-US"/>
        </a:p>
      </dgm:t>
    </dgm:pt>
    <dgm:pt modelId="{C14336F3-8E09-4FF1-9D3B-6655D0731BD3}" type="sibTrans" cxnId="{9978DD2F-16EF-4C1F-90BD-28C57CC4F709}">
      <dgm:prSet/>
      <dgm:spPr/>
      <dgm:t>
        <a:bodyPr/>
        <a:lstStyle/>
        <a:p>
          <a:endParaRPr lang="en-US"/>
        </a:p>
      </dgm:t>
    </dgm:pt>
    <dgm:pt modelId="{BFB819C7-8484-4C59-A4DB-521E5BE39D14}">
      <dgm:prSet/>
      <dgm:spPr/>
      <dgm:t>
        <a:bodyPr/>
        <a:lstStyle/>
        <a:p>
          <a:r>
            <a:rPr lang="hr-HR" dirty="0">
              <a:latin typeface="Century Schoolbook" panose="02040604050505020304" pitchFamily="18" charset="0"/>
            </a:rPr>
            <a:t>Stalni umor, pospanost</a:t>
          </a:r>
          <a:endParaRPr lang="en-US" dirty="0">
            <a:latin typeface="Century Schoolbook" panose="02040604050505020304" pitchFamily="18" charset="0"/>
          </a:endParaRPr>
        </a:p>
      </dgm:t>
    </dgm:pt>
    <dgm:pt modelId="{A5BDED2E-A7DE-499F-AE5B-E7B9FF85B980}" type="parTrans" cxnId="{D47A06BC-2535-4159-8A38-19EC59BCBC45}">
      <dgm:prSet/>
      <dgm:spPr/>
      <dgm:t>
        <a:bodyPr/>
        <a:lstStyle/>
        <a:p>
          <a:endParaRPr lang="en-US"/>
        </a:p>
      </dgm:t>
    </dgm:pt>
    <dgm:pt modelId="{336E88DE-CEA2-460D-94E2-317230D7F5EB}" type="sibTrans" cxnId="{D47A06BC-2535-4159-8A38-19EC59BCBC45}">
      <dgm:prSet/>
      <dgm:spPr/>
      <dgm:t>
        <a:bodyPr/>
        <a:lstStyle/>
        <a:p>
          <a:endParaRPr lang="en-US"/>
        </a:p>
      </dgm:t>
    </dgm:pt>
    <dgm:pt modelId="{C7ABEDDC-6CDB-4035-96FC-5759248D758C}">
      <dgm:prSet/>
      <dgm:spPr/>
      <dgm:t>
        <a:bodyPr/>
        <a:lstStyle/>
        <a:p>
          <a:r>
            <a:rPr lang="hr-HR" dirty="0">
              <a:latin typeface="Century Schoolbook" panose="02040604050505020304" pitchFamily="18" charset="0"/>
            </a:rPr>
            <a:t>Ponavljajuća ponašanja</a:t>
          </a:r>
          <a:endParaRPr lang="en-US" dirty="0">
            <a:latin typeface="Century Schoolbook" panose="02040604050505020304" pitchFamily="18" charset="0"/>
          </a:endParaRPr>
        </a:p>
      </dgm:t>
    </dgm:pt>
    <dgm:pt modelId="{DE333883-1230-4659-8ED9-178C9A5B103C}" type="parTrans" cxnId="{BB014562-2156-45AB-A929-E144474A6633}">
      <dgm:prSet/>
      <dgm:spPr/>
      <dgm:t>
        <a:bodyPr/>
        <a:lstStyle/>
        <a:p>
          <a:endParaRPr lang="en-US"/>
        </a:p>
      </dgm:t>
    </dgm:pt>
    <dgm:pt modelId="{8153808B-BF84-4AA2-A5AB-0A0C4793C1E7}" type="sibTrans" cxnId="{BB014562-2156-45AB-A929-E144474A6633}">
      <dgm:prSet/>
      <dgm:spPr/>
      <dgm:t>
        <a:bodyPr/>
        <a:lstStyle/>
        <a:p>
          <a:endParaRPr lang="en-US"/>
        </a:p>
      </dgm:t>
    </dgm:pt>
    <dgm:pt modelId="{B1C42AB7-FFA1-4AA3-B377-AD5DEEE7C0EE}" type="pres">
      <dgm:prSet presAssocID="{4821DD70-9A83-4826-8EDB-7607C335A4FE}" presName="vert0" presStyleCnt="0">
        <dgm:presLayoutVars>
          <dgm:dir/>
          <dgm:animOne val="branch"/>
          <dgm:animLvl val="lvl"/>
        </dgm:presLayoutVars>
      </dgm:prSet>
      <dgm:spPr/>
    </dgm:pt>
    <dgm:pt modelId="{13994DCC-F9B8-4F13-AC0A-8340A8413185}" type="pres">
      <dgm:prSet presAssocID="{854CF65F-DCFB-4EDE-994F-3F3DB235149C}" presName="thickLine" presStyleLbl="alignNode1" presStyleIdx="0" presStyleCnt="7"/>
      <dgm:spPr/>
    </dgm:pt>
    <dgm:pt modelId="{25F69700-3882-48E7-B902-F9DCDBFE70DD}" type="pres">
      <dgm:prSet presAssocID="{854CF65F-DCFB-4EDE-994F-3F3DB235149C}" presName="horz1" presStyleCnt="0"/>
      <dgm:spPr/>
    </dgm:pt>
    <dgm:pt modelId="{2D5EB140-5D4F-416C-A612-64F2481731FC}" type="pres">
      <dgm:prSet presAssocID="{854CF65F-DCFB-4EDE-994F-3F3DB235149C}" presName="tx1" presStyleLbl="revTx" presStyleIdx="0" presStyleCnt="7"/>
      <dgm:spPr/>
    </dgm:pt>
    <dgm:pt modelId="{A4BA3A92-B1E2-45A3-9FBF-A26C55E1D804}" type="pres">
      <dgm:prSet presAssocID="{854CF65F-DCFB-4EDE-994F-3F3DB235149C}" presName="vert1" presStyleCnt="0"/>
      <dgm:spPr/>
    </dgm:pt>
    <dgm:pt modelId="{5782103F-552B-4137-A668-902B9323C607}" type="pres">
      <dgm:prSet presAssocID="{65A28047-637E-49F6-81A6-D85AEF16F47A}" presName="thickLine" presStyleLbl="alignNode1" presStyleIdx="1" presStyleCnt="7"/>
      <dgm:spPr/>
    </dgm:pt>
    <dgm:pt modelId="{AE490786-DC97-445A-93C8-2DCF355F684F}" type="pres">
      <dgm:prSet presAssocID="{65A28047-637E-49F6-81A6-D85AEF16F47A}" presName="horz1" presStyleCnt="0"/>
      <dgm:spPr/>
    </dgm:pt>
    <dgm:pt modelId="{53CAB8D7-00FD-4CBF-A54E-7F9122198CA1}" type="pres">
      <dgm:prSet presAssocID="{65A28047-637E-49F6-81A6-D85AEF16F47A}" presName="tx1" presStyleLbl="revTx" presStyleIdx="1" presStyleCnt="7"/>
      <dgm:spPr/>
    </dgm:pt>
    <dgm:pt modelId="{44C40A1F-7E56-4E9C-8F94-65C489711F8E}" type="pres">
      <dgm:prSet presAssocID="{65A28047-637E-49F6-81A6-D85AEF16F47A}" presName="vert1" presStyleCnt="0"/>
      <dgm:spPr/>
    </dgm:pt>
    <dgm:pt modelId="{F315DB28-7E3C-4258-BED6-284FCB4F4AFC}" type="pres">
      <dgm:prSet presAssocID="{BC7948E2-E0D5-4097-896D-64FE78D8A08C}" presName="thickLine" presStyleLbl="alignNode1" presStyleIdx="2" presStyleCnt="7"/>
      <dgm:spPr/>
    </dgm:pt>
    <dgm:pt modelId="{21A329AD-132B-4AD6-894A-49E62B1F9E7E}" type="pres">
      <dgm:prSet presAssocID="{BC7948E2-E0D5-4097-896D-64FE78D8A08C}" presName="horz1" presStyleCnt="0"/>
      <dgm:spPr/>
    </dgm:pt>
    <dgm:pt modelId="{4531057C-BB09-4244-B857-EAE00C34C901}" type="pres">
      <dgm:prSet presAssocID="{BC7948E2-E0D5-4097-896D-64FE78D8A08C}" presName="tx1" presStyleLbl="revTx" presStyleIdx="2" presStyleCnt="7"/>
      <dgm:spPr/>
    </dgm:pt>
    <dgm:pt modelId="{6DFD7CE0-FA0A-45A9-BE7F-32208A2DDAC0}" type="pres">
      <dgm:prSet presAssocID="{BC7948E2-E0D5-4097-896D-64FE78D8A08C}" presName="vert1" presStyleCnt="0"/>
      <dgm:spPr/>
    </dgm:pt>
    <dgm:pt modelId="{90DF734F-8811-4E15-8C64-0154F42CAD8D}" type="pres">
      <dgm:prSet presAssocID="{4703A3C6-4D87-44DF-980E-EA3C6C28ABFD}" presName="thickLine" presStyleLbl="alignNode1" presStyleIdx="3" presStyleCnt="7"/>
      <dgm:spPr/>
    </dgm:pt>
    <dgm:pt modelId="{41D678D3-FF9D-457C-B63A-509F10DE7D4F}" type="pres">
      <dgm:prSet presAssocID="{4703A3C6-4D87-44DF-980E-EA3C6C28ABFD}" presName="horz1" presStyleCnt="0"/>
      <dgm:spPr/>
    </dgm:pt>
    <dgm:pt modelId="{525E0460-99E4-44E8-A76D-1E05561954CD}" type="pres">
      <dgm:prSet presAssocID="{4703A3C6-4D87-44DF-980E-EA3C6C28ABFD}" presName="tx1" presStyleLbl="revTx" presStyleIdx="3" presStyleCnt="7"/>
      <dgm:spPr/>
    </dgm:pt>
    <dgm:pt modelId="{E4351C03-78C6-4831-A6FB-A71E5E8A4CD2}" type="pres">
      <dgm:prSet presAssocID="{4703A3C6-4D87-44DF-980E-EA3C6C28ABFD}" presName="vert1" presStyleCnt="0"/>
      <dgm:spPr/>
    </dgm:pt>
    <dgm:pt modelId="{483E6077-B597-467F-AE33-A165B7965D12}" type="pres">
      <dgm:prSet presAssocID="{11EEA9A4-3773-414B-9521-5CD46C6F3389}" presName="thickLine" presStyleLbl="alignNode1" presStyleIdx="4" presStyleCnt="7"/>
      <dgm:spPr/>
    </dgm:pt>
    <dgm:pt modelId="{DD842E33-9966-455E-8849-BA8D6C4378DD}" type="pres">
      <dgm:prSet presAssocID="{11EEA9A4-3773-414B-9521-5CD46C6F3389}" presName="horz1" presStyleCnt="0"/>
      <dgm:spPr/>
    </dgm:pt>
    <dgm:pt modelId="{F68DC857-A9DF-4294-B347-D384365D2C28}" type="pres">
      <dgm:prSet presAssocID="{11EEA9A4-3773-414B-9521-5CD46C6F3389}" presName="tx1" presStyleLbl="revTx" presStyleIdx="4" presStyleCnt="7"/>
      <dgm:spPr/>
    </dgm:pt>
    <dgm:pt modelId="{EC866434-93BB-491F-BF3A-5E392FFA7879}" type="pres">
      <dgm:prSet presAssocID="{11EEA9A4-3773-414B-9521-5CD46C6F3389}" presName="vert1" presStyleCnt="0"/>
      <dgm:spPr/>
    </dgm:pt>
    <dgm:pt modelId="{9DC80177-A06F-48DA-96C2-305AB775EAD9}" type="pres">
      <dgm:prSet presAssocID="{BFB819C7-8484-4C59-A4DB-521E5BE39D14}" presName="thickLine" presStyleLbl="alignNode1" presStyleIdx="5" presStyleCnt="7"/>
      <dgm:spPr/>
    </dgm:pt>
    <dgm:pt modelId="{9B9B42BC-3716-4623-A048-7EA6B34801F5}" type="pres">
      <dgm:prSet presAssocID="{BFB819C7-8484-4C59-A4DB-521E5BE39D14}" presName="horz1" presStyleCnt="0"/>
      <dgm:spPr/>
    </dgm:pt>
    <dgm:pt modelId="{991B868E-9D55-4E08-A102-E797601AED6C}" type="pres">
      <dgm:prSet presAssocID="{BFB819C7-8484-4C59-A4DB-521E5BE39D14}" presName="tx1" presStyleLbl="revTx" presStyleIdx="5" presStyleCnt="7"/>
      <dgm:spPr/>
    </dgm:pt>
    <dgm:pt modelId="{F1923993-BC4B-4602-A544-97861E4D1C17}" type="pres">
      <dgm:prSet presAssocID="{BFB819C7-8484-4C59-A4DB-521E5BE39D14}" presName="vert1" presStyleCnt="0"/>
      <dgm:spPr/>
    </dgm:pt>
    <dgm:pt modelId="{20710428-2DA4-40D7-84B9-3C6E6C3FF60C}" type="pres">
      <dgm:prSet presAssocID="{C7ABEDDC-6CDB-4035-96FC-5759248D758C}" presName="thickLine" presStyleLbl="alignNode1" presStyleIdx="6" presStyleCnt="7"/>
      <dgm:spPr/>
    </dgm:pt>
    <dgm:pt modelId="{A1D87462-5038-45DC-BB33-FF2A8BD2F83A}" type="pres">
      <dgm:prSet presAssocID="{C7ABEDDC-6CDB-4035-96FC-5759248D758C}" presName="horz1" presStyleCnt="0"/>
      <dgm:spPr/>
    </dgm:pt>
    <dgm:pt modelId="{121D16EF-BAA5-4785-A29F-0806EA1D995C}" type="pres">
      <dgm:prSet presAssocID="{C7ABEDDC-6CDB-4035-96FC-5759248D758C}" presName="tx1" presStyleLbl="revTx" presStyleIdx="6" presStyleCnt="7"/>
      <dgm:spPr/>
    </dgm:pt>
    <dgm:pt modelId="{49352FFB-4D85-428F-B49A-1C27DF4606CB}" type="pres">
      <dgm:prSet presAssocID="{C7ABEDDC-6CDB-4035-96FC-5759248D758C}" presName="vert1" presStyleCnt="0"/>
      <dgm:spPr/>
    </dgm:pt>
  </dgm:ptLst>
  <dgm:cxnLst>
    <dgm:cxn modelId="{D72FD525-7E87-402E-B964-AF9FC19D1DF3}" srcId="{4821DD70-9A83-4826-8EDB-7607C335A4FE}" destId="{4703A3C6-4D87-44DF-980E-EA3C6C28ABFD}" srcOrd="3" destOrd="0" parTransId="{DBCFCB81-8B7E-4AC8-9B7F-F10ABA770251}" sibTransId="{18614B97-703C-4082-8945-2DB194AA5B3B}"/>
    <dgm:cxn modelId="{9978DD2F-16EF-4C1F-90BD-28C57CC4F709}" srcId="{4821DD70-9A83-4826-8EDB-7607C335A4FE}" destId="{11EEA9A4-3773-414B-9521-5CD46C6F3389}" srcOrd="4" destOrd="0" parTransId="{DEC2F99B-266E-4D12-B905-4B2992214F79}" sibTransId="{C14336F3-8E09-4FF1-9D3B-6655D0731BD3}"/>
    <dgm:cxn modelId="{46ADB932-F354-408A-88B5-D758D171FECA}" type="presOf" srcId="{11EEA9A4-3773-414B-9521-5CD46C6F3389}" destId="{F68DC857-A9DF-4294-B347-D384365D2C28}" srcOrd="0" destOrd="0" presId="urn:microsoft.com/office/officeart/2008/layout/LinedList"/>
    <dgm:cxn modelId="{7245E735-873D-4CF0-BE46-7FA8FD441404}" type="presOf" srcId="{4821DD70-9A83-4826-8EDB-7607C335A4FE}" destId="{B1C42AB7-FFA1-4AA3-B377-AD5DEEE7C0EE}" srcOrd="0" destOrd="0" presId="urn:microsoft.com/office/officeart/2008/layout/LinedList"/>
    <dgm:cxn modelId="{A26CFA36-37F5-4093-B6A3-04DCB840E7AF}" srcId="{4821DD70-9A83-4826-8EDB-7607C335A4FE}" destId="{65A28047-637E-49F6-81A6-D85AEF16F47A}" srcOrd="1" destOrd="0" parTransId="{45F9348B-F8B7-4C42-8583-72484865F31D}" sibTransId="{C924F36C-2714-49F7-BA5F-2D6853A7CFD1}"/>
    <dgm:cxn modelId="{74F58741-0F49-45CD-B93B-AEA4BBF0FE61}" type="presOf" srcId="{854CF65F-DCFB-4EDE-994F-3F3DB235149C}" destId="{2D5EB140-5D4F-416C-A612-64F2481731FC}" srcOrd="0" destOrd="0" presId="urn:microsoft.com/office/officeart/2008/layout/LinedList"/>
    <dgm:cxn modelId="{BB014562-2156-45AB-A929-E144474A6633}" srcId="{4821DD70-9A83-4826-8EDB-7607C335A4FE}" destId="{C7ABEDDC-6CDB-4035-96FC-5759248D758C}" srcOrd="6" destOrd="0" parTransId="{DE333883-1230-4659-8ED9-178C9A5B103C}" sibTransId="{8153808B-BF84-4AA2-A5AB-0A0C4793C1E7}"/>
    <dgm:cxn modelId="{CCE54370-EB58-4355-91DC-D2590D7ED2EE}" srcId="{4821DD70-9A83-4826-8EDB-7607C335A4FE}" destId="{BC7948E2-E0D5-4097-896D-64FE78D8A08C}" srcOrd="2" destOrd="0" parTransId="{44A2E9B2-BEC5-48F2-9F8B-73CACE397627}" sibTransId="{6ED8D0A7-18FF-40D8-9803-4B5A453424F2}"/>
    <dgm:cxn modelId="{2F62EC74-8976-45E5-B799-5A0C1855012F}" type="presOf" srcId="{4703A3C6-4D87-44DF-980E-EA3C6C28ABFD}" destId="{525E0460-99E4-44E8-A76D-1E05561954CD}" srcOrd="0" destOrd="0" presId="urn:microsoft.com/office/officeart/2008/layout/LinedList"/>
    <dgm:cxn modelId="{F9888976-D1F4-4BBB-ACD0-6B42524D9EDE}" type="presOf" srcId="{65A28047-637E-49F6-81A6-D85AEF16F47A}" destId="{53CAB8D7-00FD-4CBF-A54E-7F9122198CA1}" srcOrd="0" destOrd="0" presId="urn:microsoft.com/office/officeart/2008/layout/LinedList"/>
    <dgm:cxn modelId="{88E69280-75E9-4BE4-BC07-CD0FD97465B8}" type="presOf" srcId="{BC7948E2-E0D5-4097-896D-64FE78D8A08C}" destId="{4531057C-BB09-4244-B857-EAE00C34C901}" srcOrd="0" destOrd="0" presId="urn:microsoft.com/office/officeart/2008/layout/LinedList"/>
    <dgm:cxn modelId="{7BC1A988-6473-4621-AB0E-74FD59790D72}" srcId="{4821DD70-9A83-4826-8EDB-7607C335A4FE}" destId="{854CF65F-DCFB-4EDE-994F-3F3DB235149C}" srcOrd="0" destOrd="0" parTransId="{35B4FC28-87D6-41EB-A4E5-5F0A97B9A4B7}" sibTransId="{0ED2668C-7BBD-464B-845A-5A64DF180A2A}"/>
    <dgm:cxn modelId="{54372998-5D34-41F3-9B19-251825F5CB87}" type="presOf" srcId="{C7ABEDDC-6CDB-4035-96FC-5759248D758C}" destId="{121D16EF-BAA5-4785-A29F-0806EA1D995C}" srcOrd="0" destOrd="0" presId="urn:microsoft.com/office/officeart/2008/layout/LinedList"/>
    <dgm:cxn modelId="{D47A06BC-2535-4159-8A38-19EC59BCBC45}" srcId="{4821DD70-9A83-4826-8EDB-7607C335A4FE}" destId="{BFB819C7-8484-4C59-A4DB-521E5BE39D14}" srcOrd="5" destOrd="0" parTransId="{A5BDED2E-A7DE-499F-AE5B-E7B9FF85B980}" sibTransId="{336E88DE-CEA2-460D-94E2-317230D7F5EB}"/>
    <dgm:cxn modelId="{FCA471FC-0A24-4B79-83D6-5121D56A38BB}" type="presOf" srcId="{BFB819C7-8484-4C59-A4DB-521E5BE39D14}" destId="{991B868E-9D55-4E08-A102-E797601AED6C}" srcOrd="0" destOrd="0" presId="urn:microsoft.com/office/officeart/2008/layout/LinedList"/>
    <dgm:cxn modelId="{9A52DDDF-7138-4137-B3F9-335248ABCBCE}" type="presParOf" srcId="{B1C42AB7-FFA1-4AA3-B377-AD5DEEE7C0EE}" destId="{13994DCC-F9B8-4F13-AC0A-8340A8413185}" srcOrd="0" destOrd="0" presId="urn:microsoft.com/office/officeart/2008/layout/LinedList"/>
    <dgm:cxn modelId="{BF0C9303-57F7-43A5-B27F-C0D399A2E83B}" type="presParOf" srcId="{B1C42AB7-FFA1-4AA3-B377-AD5DEEE7C0EE}" destId="{25F69700-3882-48E7-B902-F9DCDBFE70DD}" srcOrd="1" destOrd="0" presId="urn:microsoft.com/office/officeart/2008/layout/LinedList"/>
    <dgm:cxn modelId="{B3CE851A-9B5B-40BF-AB19-C9D556844189}" type="presParOf" srcId="{25F69700-3882-48E7-B902-F9DCDBFE70DD}" destId="{2D5EB140-5D4F-416C-A612-64F2481731FC}" srcOrd="0" destOrd="0" presId="urn:microsoft.com/office/officeart/2008/layout/LinedList"/>
    <dgm:cxn modelId="{F6C67719-A1F2-4F08-B150-9910DF911AFF}" type="presParOf" srcId="{25F69700-3882-48E7-B902-F9DCDBFE70DD}" destId="{A4BA3A92-B1E2-45A3-9FBF-A26C55E1D804}" srcOrd="1" destOrd="0" presId="urn:microsoft.com/office/officeart/2008/layout/LinedList"/>
    <dgm:cxn modelId="{E54B785F-E275-40DB-B7C4-C4BFFF89A27B}" type="presParOf" srcId="{B1C42AB7-FFA1-4AA3-B377-AD5DEEE7C0EE}" destId="{5782103F-552B-4137-A668-902B9323C607}" srcOrd="2" destOrd="0" presId="urn:microsoft.com/office/officeart/2008/layout/LinedList"/>
    <dgm:cxn modelId="{9256DFF3-C917-46D6-B7AE-F0C95C7167BC}" type="presParOf" srcId="{B1C42AB7-FFA1-4AA3-B377-AD5DEEE7C0EE}" destId="{AE490786-DC97-445A-93C8-2DCF355F684F}" srcOrd="3" destOrd="0" presId="urn:microsoft.com/office/officeart/2008/layout/LinedList"/>
    <dgm:cxn modelId="{17697C15-7449-4C87-8E9B-3842C3DFF1D4}" type="presParOf" srcId="{AE490786-DC97-445A-93C8-2DCF355F684F}" destId="{53CAB8D7-00FD-4CBF-A54E-7F9122198CA1}" srcOrd="0" destOrd="0" presId="urn:microsoft.com/office/officeart/2008/layout/LinedList"/>
    <dgm:cxn modelId="{698122C8-C565-464C-BB22-197EA21532EC}" type="presParOf" srcId="{AE490786-DC97-445A-93C8-2DCF355F684F}" destId="{44C40A1F-7E56-4E9C-8F94-65C489711F8E}" srcOrd="1" destOrd="0" presId="urn:microsoft.com/office/officeart/2008/layout/LinedList"/>
    <dgm:cxn modelId="{6E71B9C5-3A30-4E87-A4B0-D8C4D9AC29E2}" type="presParOf" srcId="{B1C42AB7-FFA1-4AA3-B377-AD5DEEE7C0EE}" destId="{F315DB28-7E3C-4258-BED6-284FCB4F4AFC}" srcOrd="4" destOrd="0" presId="urn:microsoft.com/office/officeart/2008/layout/LinedList"/>
    <dgm:cxn modelId="{6DC6B549-C42A-4EEF-8946-22BE79EBB93C}" type="presParOf" srcId="{B1C42AB7-FFA1-4AA3-B377-AD5DEEE7C0EE}" destId="{21A329AD-132B-4AD6-894A-49E62B1F9E7E}" srcOrd="5" destOrd="0" presId="urn:microsoft.com/office/officeart/2008/layout/LinedList"/>
    <dgm:cxn modelId="{8E1B330C-0EED-4E95-BEA9-A465CD5ADB34}" type="presParOf" srcId="{21A329AD-132B-4AD6-894A-49E62B1F9E7E}" destId="{4531057C-BB09-4244-B857-EAE00C34C901}" srcOrd="0" destOrd="0" presId="urn:microsoft.com/office/officeart/2008/layout/LinedList"/>
    <dgm:cxn modelId="{4F5B2FCA-0545-4FDE-9EB7-0CE522141719}" type="presParOf" srcId="{21A329AD-132B-4AD6-894A-49E62B1F9E7E}" destId="{6DFD7CE0-FA0A-45A9-BE7F-32208A2DDAC0}" srcOrd="1" destOrd="0" presId="urn:microsoft.com/office/officeart/2008/layout/LinedList"/>
    <dgm:cxn modelId="{3BDB18B5-0A0D-4D71-B1A3-16710541C8DC}" type="presParOf" srcId="{B1C42AB7-FFA1-4AA3-B377-AD5DEEE7C0EE}" destId="{90DF734F-8811-4E15-8C64-0154F42CAD8D}" srcOrd="6" destOrd="0" presId="urn:microsoft.com/office/officeart/2008/layout/LinedList"/>
    <dgm:cxn modelId="{CA088723-D006-4321-8641-60B6C655C917}" type="presParOf" srcId="{B1C42AB7-FFA1-4AA3-B377-AD5DEEE7C0EE}" destId="{41D678D3-FF9D-457C-B63A-509F10DE7D4F}" srcOrd="7" destOrd="0" presId="urn:microsoft.com/office/officeart/2008/layout/LinedList"/>
    <dgm:cxn modelId="{8D9E8CF7-592C-4BF2-AA83-5C8A844E7276}" type="presParOf" srcId="{41D678D3-FF9D-457C-B63A-509F10DE7D4F}" destId="{525E0460-99E4-44E8-A76D-1E05561954CD}" srcOrd="0" destOrd="0" presId="urn:microsoft.com/office/officeart/2008/layout/LinedList"/>
    <dgm:cxn modelId="{6C7DDEA7-AD02-41C6-ABA8-8D4A3E504E32}" type="presParOf" srcId="{41D678D3-FF9D-457C-B63A-509F10DE7D4F}" destId="{E4351C03-78C6-4831-A6FB-A71E5E8A4CD2}" srcOrd="1" destOrd="0" presId="urn:microsoft.com/office/officeart/2008/layout/LinedList"/>
    <dgm:cxn modelId="{4AB7A78C-5568-408F-B2F5-8B83EC34C57E}" type="presParOf" srcId="{B1C42AB7-FFA1-4AA3-B377-AD5DEEE7C0EE}" destId="{483E6077-B597-467F-AE33-A165B7965D12}" srcOrd="8" destOrd="0" presId="urn:microsoft.com/office/officeart/2008/layout/LinedList"/>
    <dgm:cxn modelId="{9683EF74-B0E2-47AB-9CE1-8DD6445F06FC}" type="presParOf" srcId="{B1C42AB7-FFA1-4AA3-B377-AD5DEEE7C0EE}" destId="{DD842E33-9966-455E-8849-BA8D6C4378DD}" srcOrd="9" destOrd="0" presId="urn:microsoft.com/office/officeart/2008/layout/LinedList"/>
    <dgm:cxn modelId="{5763DEBE-7221-488A-A73D-F3B92A4683E0}" type="presParOf" srcId="{DD842E33-9966-455E-8849-BA8D6C4378DD}" destId="{F68DC857-A9DF-4294-B347-D384365D2C28}" srcOrd="0" destOrd="0" presId="urn:microsoft.com/office/officeart/2008/layout/LinedList"/>
    <dgm:cxn modelId="{BCB3F7D3-A714-4130-8BBC-7C0D5B9393DE}" type="presParOf" srcId="{DD842E33-9966-455E-8849-BA8D6C4378DD}" destId="{EC866434-93BB-491F-BF3A-5E392FFA7879}" srcOrd="1" destOrd="0" presId="urn:microsoft.com/office/officeart/2008/layout/LinedList"/>
    <dgm:cxn modelId="{69D05379-D49F-4CC8-B130-6611F0EEDDB4}" type="presParOf" srcId="{B1C42AB7-FFA1-4AA3-B377-AD5DEEE7C0EE}" destId="{9DC80177-A06F-48DA-96C2-305AB775EAD9}" srcOrd="10" destOrd="0" presId="urn:microsoft.com/office/officeart/2008/layout/LinedList"/>
    <dgm:cxn modelId="{A10B6DF9-5A8A-4A83-A0E6-E91ACECD55D7}" type="presParOf" srcId="{B1C42AB7-FFA1-4AA3-B377-AD5DEEE7C0EE}" destId="{9B9B42BC-3716-4623-A048-7EA6B34801F5}" srcOrd="11" destOrd="0" presId="urn:microsoft.com/office/officeart/2008/layout/LinedList"/>
    <dgm:cxn modelId="{31535121-E914-40B5-ACF1-01427142C039}" type="presParOf" srcId="{9B9B42BC-3716-4623-A048-7EA6B34801F5}" destId="{991B868E-9D55-4E08-A102-E797601AED6C}" srcOrd="0" destOrd="0" presId="urn:microsoft.com/office/officeart/2008/layout/LinedList"/>
    <dgm:cxn modelId="{20D8F33F-6191-41E5-B55D-A9B1DB19417C}" type="presParOf" srcId="{9B9B42BC-3716-4623-A048-7EA6B34801F5}" destId="{F1923993-BC4B-4602-A544-97861E4D1C17}" srcOrd="1" destOrd="0" presId="urn:microsoft.com/office/officeart/2008/layout/LinedList"/>
    <dgm:cxn modelId="{7310D72E-D25A-415D-A87E-D362620D77A5}" type="presParOf" srcId="{B1C42AB7-FFA1-4AA3-B377-AD5DEEE7C0EE}" destId="{20710428-2DA4-40D7-84B9-3C6E6C3FF60C}" srcOrd="12" destOrd="0" presId="urn:microsoft.com/office/officeart/2008/layout/LinedList"/>
    <dgm:cxn modelId="{21C2A87A-0EC6-4934-8E84-8A8E27E715D6}" type="presParOf" srcId="{B1C42AB7-FFA1-4AA3-B377-AD5DEEE7C0EE}" destId="{A1D87462-5038-45DC-BB33-FF2A8BD2F83A}" srcOrd="13" destOrd="0" presId="urn:microsoft.com/office/officeart/2008/layout/LinedList"/>
    <dgm:cxn modelId="{33A1A0F8-BE97-4AA3-A936-5479AD22E175}" type="presParOf" srcId="{A1D87462-5038-45DC-BB33-FF2A8BD2F83A}" destId="{121D16EF-BAA5-4785-A29F-0806EA1D995C}" srcOrd="0" destOrd="0" presId="urn:microsoft.com/office/officeart/2008/layout/LinedList"/>
    <dgm:cxn modelId="{1B55CBBD-BB4C-4B7F-855B-800789348B03}" type="presParOf" srcId="{A1D87462-5038-45DC-BB33-FF2A8BD2F83A}" destId="{49352FFB-4D85-428F-B49A-1C27DF4606C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B27DF2B-5D69-4228-BA79-717733646626}" type="doc">
      <dgm:prSet loTypeId="urn:microsoft.com/office/officeart/2008/layout/LinedList" loCatId="list" qsTypeId="urn:microsoft.com/office/officeart/2005/8/quickstyle/simple2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31CD6681-B4DB-4DEC-A681-687471390CB4}">
      <dgm:prSet/>
      <dgm:spPr/>
      <dgm:t>
        <a:bodyPr/>
        <a:lstStyle/>
        <a:p>
          <a:r>
            <a:rPr lang="hr-HR" b="0" i="0" baseline="0" dirty="0">
              <a:latin typeface="Century Schoolbook" panose="02040604050505020304" pitchFamily="18" charset="0"/>
            </a:rPr>
            <a:t>Svako ponašanje koje u osnovi ima namjeru nekom nanijeti štetu ili nekoga fizički odnosno psihički povrijediti</a:t>
          </a:r>
          <a:endParaRPr lang="en-US" dirty="0">
            <a:latin typeface="Century Schoolbook" panose="02040604050505020304" pitchFamily="18" charset="0"/>
          </a:endParaRPr>
        </a:p>
      </dgm:t>
    </dgm:pt>
    <dgm:pt modelId="{D8752650-843C-49CA-BB51-F082FD9B7234}" type="parTrans" cxnId="{0897DE0F-1513-410B-91CA-CEDE651A2213}">
      <dgm:prSet/>
      <dgm:spPr/>
      <dgm:t>
        <a:bodyPr/>
        <a:lstStyle/>
        <a:p>
          <a:endParaRPr lang="en-US"/>
        </a:p>
      </dgm:t>
    </dgm:pt>
    <dgm:pt modelId="{8E8A330C-AAC7-4807-AB5A-C638FF4691F0}" type="sibTrans" cxnId="{0897DE0F-1513-410B-91CA-CEDE651A2213}">
      <dgm:prSet/>
      <dgm:spPr/>
      <dgm:t>
        <a:bodyPr/>
        <a:lstStyle/>
        <a:p>
          <a:endParaRPr lang="en-US"/>
        </a:p>
      </dgm:t>
    </dgm:pt>
    <dgm:pt modelId="{D8319674-65D8-46C7-A1EC-93DB0F47532C}">
      <dgm:prSet/>
      <dgm:spPr/>
      <dgm:t>
        <a:bodyPr/>
        <a:lstStyle/>
        <a:p>
          <a:r>
            <a:rPr lang="hr-HR" b="0" i="0" baseline="0" dirty="0">
              <a:latin typeface="Century Schoolbook" panose="02040604050505020304" pitchFamily="18" charset="0"/>
            </a:rPr>
            <a:t>Skup ponašanja koja teže kontroli nad drugom/im osobom/ama upotrebom sile, zastrašivanjem i spletkarenjem</a:t>
          </a:r>
          <a:endParaRPr lang="en-US" dirty="0">
            <a:latin typeface="Century Schoolbook" panose="02040604050505020304" pitchFamily="18" charset="0"/>
          </a:endParaRPr>
        </a:p>
      </dgm:t>
    </dgm:pt>
    <dgm:pt modelId="{85239D50-0B02-4C9C-8CC2-E5AB7C39EC74}" type="parTrans" cxnId="{0AD17592-23F3-43C6-986F-DDB9EDC8C534}">
      <dgm:prSet/>
      <dgm:spPr/>
      <dgm:t>
        <a:bodyPr/>
        <a:lstStyle/>
        <a:p>
          <a:endParaRPr lang="en-US"/>
        </a:p>
      </dgm:t>
    </dgm:pt>
    <dgm:pt modelId="{8A0D6031-CDCF-4195-A288-9764BBDC34A5}" type="sibTrans" cxnId="{0AD17592-23F3-43C6-986F-DDB9EDC8C534}">
      <dgm:prSet/>
      <dgm:spPr/>
      <dgm:t>
        <a:bodyPr/>
        <a:lstStyle/>
        <a:p>
          <a:endParaRPr lang="en-US"/>
        </a:p>
      </dgm:t>
    </dgm:pt>
    <dgm:pt modelId="{7891AFFC-EC8B-47AA-A3E6-A4D6917CCE7B}" type="pres">
      <dgm:prSet presAssocID="{DB27DF2B-5D69-4228-BA79-717733646626}" presName="vert0" presStyleCnt="0">
        <dgm:presLayoutVars>
          <dgm:dir/>
          <dgm:animOne val="branch"/>
          <dgm:animLvl val="lvl"/>
        </dgm:presLayoutVars>
      </dgm:prSet>
      <dgm:spPr/>
    </dgm:pt>
    <dgm:pt modelId="{AAF7811C-88F5-402A-8F7E-081BCA71B21D}" type="pres">
      <dgm:prSet presAssocID="{31CD6681-B4DB-4DEC-A681-687471390CB4}" presName="thickLine" presStyleLbl="alignNode1" presStyleIdx="0" presStyleCnt="2"/>
      <dgm:spPr/>
    </dgm:pt>
    <dgm:pt modelId="{12042E52-0B46-45CB-AF6C-1D222B7A726F}" type="pres">
      <dgm:prSet presAssocID="{31CD6681-B4DB-4DEC-A681-687471390CB4}" presName="horz1" presStyleCnt="0"/>
      <dgm:spPr/>
    </dgm:pt>
    <dgm:pt modelId="{6636EDC9-E2CA-4512-AD3A-22450AA0AE0F}" type="pres">
      <dgm:prSet presAssocID="{31CD6681-B4DB-4DEC-A681-687471390CB4}" presName="tx1" presStyleLbl="revTx" presStyleIdx="0" presStyleCnt="2"/>
      <dgm:spPr/>
    </dgm:pt>
    <dgm:pt modelId="{7399B3CF-827F-4B16-BD4B-DAB16A8B6183}" type="pres">
      <dgm:prSet presAssocID="{31CD6681-B4DB-4DEC-A681-687471390CB4}" presName="vert1" presStyleCnt="0"/>
      <dgm:spPr/>
    </dgm:pt>
    <dgm:pt modelId="{036FE8E6-E595-4B1E-B64C-160307220BC5}" type="pres">
      <dgm:prSet presAssocID="{D8319674-65D8-46C7-A1EC-93DB0F47532C}" presName="thickLine" presStyleLbl="alignNode1" presStyleIdx="1" presStyleCnt="2"/>
      <dgm:spPr/>
    </dgm:pt>
    <dgm:pt modelId="{E0DBAC21-769A-47FD-B820-08D75F49A358}" type="pres">
      <dgm:prSet presAssocID="{D8319674-65D8-46C7-A1EC-93DB0F47532C}" presName="horz1" presStyleCnt="0"/>
      <dgm:spPr/>
    </dgm:pt>
    <dgm:pt modelId="{81214C25-EAEA-4992-9E03-59C5D35ACB29}" type="pres">
      <dgm:prSet presAssocID="{D8319674-65D8-46C7-A1EC-93DB0F47532C}" presName="tx1" presStyleLbl="revTx" presStyleIdx="1" presStyleCnt="2"/>
      <dgm:spPr/>
    </dgm:pt>
    <dgm:pt modelId="{AE05B1A0-5BAA-434D-9067-17E87E1650EF}" type="pres">
      <dgm:prSet presAssocID="{D8319674-65D8-46C7-A1EC-93DB0F47532C}" presName="vert1" presStyleCnt="0"/>
      <dgm:spPr/>
    </dgm:pt>
  </dgm:ptLst>
  <dgm:cxnLst>
    <dgm:cxn modelId="{0897DE0F-1513-410B-91CA-CEDE651A2213}" srcId="{DB27DF2B-5D69-4228-BA79-717733646626}" destId="{31CD6681-B4DB-4DEC-A681-687471390CB4}" srcOrd="0" destOrd="0" parTransId="{D8752650-843C-49CA-BB51-F082FD9B7234}" sibTransId="{8E8A330C-AAC7-4807-AB5A-C638FF4691F0}"/>
    <dgm:cxn modelId="{91C38561-A16F-465A-81E9-B7BABCF78714}" type="presOf" srcId="{31CD6681-B4DB-4DEC-A681-687471390CB4}" destId="{6636EDC9-E2CA-4512-AD3A-22450AA0AE0F}" srcOrd="0" destOrd="0" presId="urn:microsoft.com/office/officeart/2008/layout/LinedList"/>
    <dgm:cxn modelId="{17872762-B889-4CAE-A4CF-4727671E6785}" type="presOf" srcId="{DB27DF2B-5D69-4228-BA79-717733646626}" destId="{7891AFFC-EC8B-47AA-A3E6-A4D6917CCE7B}" srcOrd="0" destOrd="0" presId="urn:microsoft.com/office/officeart/2008/layout/LinedList"/>
    <dgm:cxn modelId="{0AD17592-23F3-43C6-986F-DDB9EDC8C534}" srcId="{DB27DF2B-5D69-4228-BA79-717733646626}" destId="{D8319674-65D8-46C7-A1EC-93DB0F47532C}" srcOrd="1" destOrd="0" parTransId="{85239D50-0B02-4C9C-8CC2-E5AB7C39EC74}" sibTransId="{8A0D6031-CDCF-4195-A288-9764BBDC34A5}"/>
    <dgm:cxn modelId="{95B2B2FB-398E-4AA0-983D-63229F81219C}" type="presOf" srcId="{D8319674-65D8-46C7-A1EC-93DB0F47532C}" destId="{81214C25-EAEA-4992-9E03-59C5D35ACB29}" srcOrd="0" destOrd="0" presId="urn:microsoft.com/office/officeart/2008/layout/LinedList"/>
    <dgm:cxn modelId="{DE99B0FD-4BC8-4E55-99E2-A1DF8DB9E18C}" type="presParOf" srcId="{7891AFFC-EC8B-47AA-A3E6-A4D6917CCE7B}" destId="{AAF7811C-88F5-402A-8F7E-081BCA71B21D}" srcOrd="0" destOrd="0" presId="urn:microsoft.com/office/officeart/2008/layout/LinedList"/>
    <dgm:cxn modelId="{3E2709CF-772A-4BA7-9C8F-C37DBF80B9A8}" type="presParOf" srcId="{7891AFFC-EC8B-47AA-A3E6-A4D6917CCE7B}" destId="{12042E52-0B46-45CB-AF6C-1D222B7A726F}" srcOrd="1" destOrd="0" presId="urn:microsoft.com/office/officeart/2008/layout/LinedList"/>
    <dgm:cxn modelId="{98B69A25-A6FF-41A2-9C3A-781EB7C3518F}" type="presParOf" srcId="{12042E52-0B46-45CB-AF6C-1D222B7A726F}" destId="{6636EDC9-E2CA-4512-AD3A-22450AA0AE0F}" srcOrd="0" destOrd="0" presId="urn:microsoft.com/office/officeart/2008/layout/LinedList"/>
    <dgm:cxn modelId="{E736AA8E-616F-4D54-B4C5-0C123DFB5BC6}" type="presParOf" srcId="{12042E52-0B46-45CB-AF6C-1D222B7A726F}" destId="{7399B3CF-827F-4B16-BD4B-DAB16A8B6183}" srcOrd="1" destOrd="0" presId="urn:microsoft.com/office/officeart/2008/layout/LinedList"/>
    <dgm:cxn modelId="{304DEC46-4315-4962-B0C2-3DC9A2F290CD}" type="presParOf" srcId="{7891AFFC-EC8B-47AA-A3E6-A4D6917CCE7B}" destId="{036FE8E6-E595-4B1E-B64C-160307220BC5}" srcOrd="2" destOrd="0" presId="urn:microsoft.com/office/officeart/2008/layout/LinedList"/>
    <dgm:cxn modelId="{E6C9FFD3-E59E-46F6-ABDD-866E36EB465E}" type="presParOf" srcId="{7891AFFC-EC8B-47AA-A3E6-A4D6917CCE7B}" destId="{E0DBAC21-769A-47FD-B820-08D75F49A358}" srcOrd="3" destOrd="0" presId="urn:microsoft.com/office/officeart/2008/layout/LinedList"/>
    <dgm:cxn modelId="{A5673682-F744-4B21-8221-493329806FFD}" type="presParOf" srcId="{E0DBAC21-769A-47FD-B820-08D75F49A358}" destId="{81214C25-EAEA-4992-9E03-59C5D35ACB29}" srcOrd="0" destOrd="0" presId="urn:microsoft.com/office/officeart/2008/layout/LinedList"/>
    <dgm:cxn modelId="{9854C37C-B406-4C3E-B039-F0245D8F93E0}" type="presParOf" srcId="{E0DBAC21-769A-47FD-B820-08D75F49A358}" destId="{AE05B1A0-5BAA-434D-9067-17E87E1650E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D1D86AD-E67D-42CD-A060-B96A1B28C9A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B88F86C-D90E-4B49-A8F4-9E5D22189D4F}">
      <dgm:prSet/>
      <dgm:spPr/>
      <dgm:t>
        <a:bodyPr/>
        <a:lstStyle/>
        <a:p>
          <a:r>
            <a:rPr lang="hr-HR" b="0" i="0" baseline="0" dirty="0">
              <a:latin typeface="Century Schoolbook" panose="02040604050505020304" pitchFamily="18" charset="0"/>
            </a:rPr>
            <a:t>aktivnosti prema drugoj osobi primjenom tjelesne snage, predmeta ili oružja koje rezultira povređivanjem, teškim fizičkim posljedicama ili smrću</a:t>
          </a:r>
          <a:endParaRPr lang="en-US" dirty="0">
            <a:latin typeface="Century Schoolbook" panose="02040604050505020304" pitchFamily="18" charset="0"/>
          </a:endParaRPr>
        </a:p>
      </dgm:t>
    </dgm:pt>
    <dgm:pt modelId="{FAEC0D4A-3641-401B-B21B-C7358EF57B5E}" type="parTrans" cxnId="{04C669D0-9A8F-4040-A42A-324996C4FEF1}">
      <dgm:prSet/>
      <dgm:spPr/>
      <dgm:t>
        <a:bodyPr/>
        <a:lstStyle/>
        <a:p>
          <a:endParaRPr lang="en-US"/>
        </a:p>
      </dgm:t>
    </dgm:pt>
    <dgm:pt modelId="{A2A2BF62-F6F8-4E7A-AAAA-45F365A588D7}" type="sibTrans" cxnId="{04C669D0-9A8F-4040-A42A-324996C4FEF1}">
      <dgm:prSet/>
      <dgm:spPr/>
      <dgm:t>
        <a:bodyPr/>
        <a:lstStyle/>
        <a:p>
          <a:endParaRPr lang="en-US"/>
        </a:p>
      </dgm:t>
    </dgm:pt>
    <dgm:pt modelId="{5BD28662-6EF3-4B29-9D02-189A3B50BB80}">
      <dgm:prSet/>
      <dgm:spPr/>
      <dgm:t>
        <a:bodyPr/>
        <a:lstStyle/>
        <a:p>
          <a:r>
            <a:rPr lang="hr-HR" b="0" i="0" baseline="0" dirty="0">
              <a:latin typeface="Century Schoolbook" panose="02040604050505020304" pitchFamily="18" charset="0"/>
            </a:rPr>
            <a:t>udarce rukama, nogama i predmetima po tijelu, ugrizi, čupanje kose, opekotine, vezivanje i sl.</a:t>
          </a:r>
          <a:endParaRPr lang="en-US" dirty="0">
            <a:latin typeface="Century Schoolbook" panose="02040604050505020304" pitchFamily="18" charset="0"/>
          </a:endParaRPr>
        </a:p>
      </dgm:t>
    </dgm:pt>
    <dgm:pt modelId="{058C567A-6283-4A6B-B1A0-981CCE50D741}" type="parTrans" cxnId="{628F5918-3C8C-40B0-B544-046969BB7442}">
      <dgm:prSet/>
      <dgm:spPr/>
      <dgm:t>
        <a:bodyPr/>
        <a:lstStyle/>
        <a:p>
          <a:endParaRPr lang="en-US"/>
        </a:p>
      </dgm:t>
    </dgm:pt>
    <dgm:pt modelId="{7B648EC9-1E06-427D-869D-EC2811133158}" type="sibTrans" cxnId="{628F5918-3C8C-40B0-B544-046969BB7442}">
      <dgm:prSet/>
      <dgm:spPr/>
      <dgm:t>
        <a:bodyPr/>
        <a:lstStyle/>
        <a:p>
          <a:endParaRPr lang="en-US"/>
        </a:p>
      </dgm:t>
    </dgm:pt>
    <dgm:pt modelId="{CBC4581D-1803-419B-9D0A-F3B66F726702}" type="pres">
      <dgm:prSet presAssocID="{ED1D86AD-E67D-42CD-A060-B96A1B28C9AC}" presName="vert0" presStyleCnt="0">
        <dgm:presLayoutVars>
          <dgm:dir/>
          <dgm:animOne val="branch"/>
          <dgm:animLvl val="lvl"/>
        </dgm:presLayoutVars>
      </dgm:prSet>
      <dgm:spPr/>
    </dgm:pt>
    <dgm:pt modelId="{A7C7E120-E510-4E6F-BBA0-50E6934BC4E7}" type="pres">
      <dgm:prSet presAssocID="{5B88F86C-D90E-4B49-A8F4-9E5D22189D4F}" presName="thickLine" presStyleLbl="alignNode1" presStyleIdx="0" presStyleCnt="2"/>
      <dgm:spPr/>
    </dgm:pt>
    <dgm:pt modelId="{93C70EAF-924C-4545-85DD-371EB9B61B1E}" type="pres">
      <dgm:prSet presAssocID="{5B88F86C-D90E-4B49-A8F4-9E5D22189D4F}" presName="horz1" presStyleCnt="0"/>
      <dgm:spPr/>
    </dgm:pt>
    <dgm:pt modelId="{1ACBAA10-025F-40EF-B4D4-CC8049BC83C2}" type="pres">
      <dgm:prSet presAssocID="{5B88F86C-D90E-4B49-A8F4-9E5D22189D4F}" presName="tx1" presStyleLbl="revTx" presStyleIdx="0" presStyleCnt="2"/>
      <dgm:spPr/>
    </dgm:pt>
    <dgm:pt modelId="{1A1396DF-A8F7-47CE-A9BF-486B8C1C0174}" type="pres">
      <dgm:prSet presAssocID="{5B88F86C-D90E-4B49-A8F4-9E5D22189D4F}" presName="vert1" presStyleCnt="0"/>
      <dgm:spPr/>
    </dgm:pt>
    <dgm:pt modelId="{7A35028B-EFD5-4F41-A347-9C33953CE99B}" type="pres">
      <dgm:prSet presAssocID="{5BD28662-6EF3-4B29-9D02-189A3B50BB80}" presName="thickLine" presStyleLbl="alignNode1" presStyleIdx="1" presStyleCnt="2"/>
      <dgm:spPr/>
    </dgm:pt>
    <dgm:pt modelId="{2278B570-567E-40D8-925A-2F2EFE17F949}" type="pres">
      <dgm:prSet presAssocID="{5BD28662-6EF3-4B29-9D02-189A3B50BB80}" presName="horz1" presStyleCnt="0"/>
      <dgm:spPr/>
    </dgm:pt>
    <dgm:pt modelId="{F0E2759A-6ECE-4FAA-925C-901BCD3FA591}" type="pres">
      <dgm:prSet presAssocID="{5BD28662-6EF3-4B29-9D02-189A3B50BB80}" presName="tx1" presStyleLbl="revTx" presStyleIdx="1" presStyleCnt="2"/>
      <dgm:spPr/>
    </dgm:pt>
    <dgm:pt modelId="{077DE24D-C51E-4468-A8B7-1C0BBF538841}" type="pres">
      <dgm:prSet presAssocID="{5BD28662-6EF3-4B29-9D02-189A3B50BB80}" presName="vert1" presStyleCnt="0"/>
      <dgm:spPr/>
    </dgm:pt>
  </dgm:ptLst>
  <dgm:cxnLst>
    <dgm:cxn modelId="{B8190B03-E4A8-4697-86A2-18CFAD74D1F8}" type="presOf" srcId="{5B88F86C-D90E-4B49-A8F4-9E5D22189D4F}" destId="{1ACBAA10-025F-40EF-B4D4-CC8049BC83C2}" srcOrd="0" destOrd="0" presId="urn:microsoft.com/office/officeart/2008/layout/LinedList"/>
    <dgm:cxn modelId="{628F5918-3C8C-40B0-B544-046969BB7442}" srcId="{ED1D86AD-E67D-42CD-A060-B96A1B28C9AC}" destId="{5BD28662-6EF3-4B29-9D02-189A3B50BB80}" srcOrd="1" destOrd="0" parTransId="{058C567A-6283-4A6B-B1A0-981CCE50D741}" sibTransId="{7B648EC9-1E06-427D-869D-EC2811133158}"/>
    <dgm:cxn modelId="{8FE12F46-11E5-46B7-B380-E009E0F01DAC}" type="presOf" srcId="{5BD28662-6EF3-4B29-9D02-189A3B50BB80}" destId="{F0E2759A-6ECE-4FAA-925C-901BCD3FA591}" srcOrd="0" destOrd="0" presId="urn:microsoft.com/office/officeart/2008/layout/LinedList"/>
    <dgm:cxn modelId="{04C669D0-9A8F-4040-A42A-324996C4FEF1}" srcId="{ED1D86AD-E67D-42CD-A060-B96A1B28C9AC}" destId="{5B88F86C-D90E-4B49-A8F4-9E5D22189D4F}" srcOrd="0" destOrd="0" parTransId="{FAEC0D4A-3641-401B-B21B-C7358EF57B5E}" sibTransId="{A2A2BF62-F6F8-4E7A-AAAA-45F365A588D7}"/>
    <dgm:cxn modelId="{678F99ED-3F51-4EEB-91F8-2C756DA88A1E}" type="presOf" srcId="{ED1D86AD-E67D-42CD-A060-B96A1B28C9AC}" destId="{CBC4581D-1803-419B-9D0A-F3B66F726702}" srcOrd="0" destOrd="0" presId="urn:microsoft.com/office/officeart/2008/layout/LinedList"/>
    <dgm:cxn modelId="{0648D1B9-71FE-4F6C-A448-8F63E57D6987}" type="presParOf" srcId="{CBC4581D-1803-419B-9D0A-F3B66F726702}" destId="{A7C7E120-E510-4E6F-BBA0-50E6934BC4E7}" srcOrd="0" destOrd="0" presId="urn:microsoft.com/office/officeart/2008/layout/LinedList"/>
    <dgm:cxn modelId="{3058AB79-BD26-48C2-A7C0-64255229DF49}" type="presParOf" srcId="{CBC4581D-1803-419B-9D0A-F3B66F726702}" destId="{93C70EAF-924C-4545-85DD-371EB9B61B1E}" srcOrd="1" destOrd="0" presId="urn:microsoft.com/office/officeart/2008/layout/LinedList"/>
    <dgm:cxn modelId="{E430E664-1E3C-47AC-AA01-07C547F22D73}" type="presParOf" srcId="{93C70EAF-924C-4545-85DD-371EB9B61B1E}" destId="{1ACBAA10-025F-40EF-B4D4-CC8049BC83C2}" srcOrd="0" destOrd="0" presId="urn:microsoft.com/office/officeart/2008/layout/LinedList"/>
    <dgm:cxn modelId="{0FC0AAE7-0B07-4CF4-9A3B-215249EFF00B}" type="presParOf" srcId="{93C70EAF-924C-4545-85DD-371EB9B61B1E}" destId="{1A1396DF-A8F7-47CE-A9BF-486B8C1C0174}" srcOrd="1" destOrd="0" presId="urn:microsoft.com/office/officeart/2008/layout/LinedList"/>
    <dgm:cxn modelId="{6DE09736-D3BB-43D3-85A0-4EE8443B0CAF}" type="presParOf" srcId="{CBC4581D-1803-419B-9D0A-F3B66F726702}" destId="{7A35028B-EFD5-4F41-A347-9C33953CE99B}" srcOrd="2" destOrd="0" presId="urn:microsoft.com/office/officeart/2008/layout/LinedList"/>
    <dgm:cxn modelId="{DE917253-FE9B-424F-94A8-E752CFA5FB8B}" type="presParOf" srcId="{CBC4581D-1803-419B-9D0A-F3B66F726702}" destId="{2278B570-567E-40D8-925A-2F2EFE17F949}" srcOrd="3" destOrd="0" presId="urn:microsoft.com/office/officeart/2008/layout/LinedList"/>
    <dgm:cxn modelId="{7562B1C3-3FB9-424F-943E-36041BD1D9A6}" type="presParOf" srcId="{2278B570-567E-40D8-925A-2F2EFE17F949}" destId="{F0E2759A-6ECE-4FAA-925C-901BCD3FA591}" srcOrd="0" destOrd="0" presId="urn:microsoft.com/office/officeart/2008/layout/LinedList"/>
    <dgm:cxn modelId="{5DBA7EA1-9B44-4CA6-8294-040C6EB73D85}" type="presParOf" srcId="{2278B570-567E-40D8-925A-2F2EFE17F949}" destId="{077DE24D-C51E-4468-A8B7-1C0BBF53884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CC509A7-69E8-4E32-AC9F-0F254EF7D9E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23FE9E3-D1A7-49E3-A0F9-81465DC8F0DA}">
      <dgm:prSet/>
      <dgm:spPr/>
      <dgm:t>
        <a:bodyPr/>
        <a:lstStyle/>
        <a:p>
          <a:r>
            <a:rPr lang="hr-HR" b="1" i="0" baseline="0" dirty="0">
              <a:latin typeface="Century Schoolbook" panose="02040604050505020304" pitchFamily="18" charset="0"/>
            </a:rPr>
            <a:t>Uključuje:</a:t>
          </a:r>
          <a:endParaRPr lang="en-US" b="1" dirty="0">
            <a:latin typeface="Century Schoolbook" panose="02040604050505020304" pitchFamily="18" charset="0"/>
          </a:endParaRPr>
        </a:p>
      </dgm:t>
    </dgm:pt>
    <dgm:pt modelId="{4605CF7C-7492-4630-A884-85D5105FA2EA}" type="parTrans" cxnId="{C6CD9B56-188B-4BB9-92E2-2D8E98D9ADAE}">
      <dgm:prSet/>
      <dgm:spPr/>
      <dgm:t>
        <a:bodyPr/>
        <a:lstStyle/>
        <a:p>
          <a:endParaRPr lang="en-US"/>
        </a:p>
      </dgm:t>
    </dgm:pt>
    <dgm:pt modelId="{5FA00759-ABC0-4CA6-8CD7-7CFE7467A9E7}" type="sibTrans" cxnId="{C6CD9B56-188B-4BB9-92E2-2D8E98D9ADAE}">
      <dgm:prSet/>
      <dgm:spPr/>
      <dgm:t>
        <a:bodyPr/>
        <a:lstStyle/>
        <a:p>
          <a:endParaRPr lang="en-US"/>
        </a:p>
      </dgm:t>
    </dgm:pt>
    <dgm:pt modelId="{A42FADC9-5945-4497-917C-1B8CA8F08E23}">
      <dgm:prSet/>
      <dgm:spPr/>
      <dgm:t>
        <a:bodyPr/>
        <a:lstStyle/>
        <a:p>
          <a:r>
            <a:rPr lang="hr-HR" b="0" i="0" baseline="0" dirty="0">
              <a:latin typeface="Century Schoolbook" panose="02040604050505020304" pitchFamily="18" charset="0"/>
            </a:rPr>
            <a:t>verbalne prijetnje i ucjene</a:t>
          </a:r>
          <a:endParaRPr lang="en-US" dirty="0">
            <a:latin typeface="Century Schoolbook" panose="02040604050505020304" pitchFamily="18" charset="0"/>
          </a:endParaRPr>
        </a:p>
      </dgm:t>
    </dgm:pt>
    <dgm:pt modelId="{0BBF0C63-6A9B-4B29-BCF8-6F91AA7289AB}" type="parTrans" cxnId="{68C3A474-7A0D-4960-97ED-0C13BDB0F0C0}">
      <dgm:prSet/>
      <dgm:spPr/>
      <dgm:t>
        <a:bodyPr/>
        <a:lstStyle/>
        <a:p>
          <a:endParaRPr lang="en-US"/>
        </a:p>
      </dgm:t>
    </dgm:pt>
    <dgm:pt modelId="{AD9DED8E-1F15-454C-A795-AF2472300833}" type="sibTrans" cxnId="{68C3A474-7A0D-4960-97ED-0C13BDB0F0C0}">
      <dgm:prSet/>
      <dgm:spPr/>
      <dgm:t>
        <a:bodyPr/>
        <a:lstStyle/>
        <a:p>
          <a:endParaRPr lang="en-US"/>
        </a:p>
      </dgm:t>
    </dgm:pt>
    <dgm:pt modelId="{30274D85-D99F-41A2-8028-0D7508BCBBB1}">
      <dgm:prSet/>
      <dgm:spPr/>
      <dgm:t>
        <a:bodyPr/>
        <a:lstStyle/>
        <a:p>
          <a:r>
            <a:rPr lang="hr-HR" b="0" i="0" baseline="0" dirty="0">
              <a:latin typeface="Century Schoolbook" panose="02040604050505020304" pitchFamily="18" charset="0"/>
            </a:rPr>
            <a:t>vrijeđanje</a:t>
          </a:r>
          <a:endParaRPr lang="en-US" dirty="0">
            <a:latin typeface="Century Schoolbook" panose="02040604050505020304" pitchFamily="18" charset="0"/>
          </a:endParaRPr>
        </a:p>
      </dgm:t>
    </dgm:pt>
    <dgm:pt modelId="{7124C9E1-EFE3-4159-B1BA-BFF12F3247CE}" type="parTrans" cxnId="{DD49918E-DCA2-47C2-87B4-46CD7EBEC2B9}">
      <dgm:prSet/>
      <dgm:spPr/>
      <dgm:t>
        <a:bodyPr/>
        <a:lstStyle/>
        <a:p>
          <a:endParaRPr lang="en-US"/>
        </a:p>
      </dgm:t>
    </dgm:pt>
    <dgm:pt modelId="{6DA3E9F7-D3E3-4489-95AE-7BE66A29D30E}" type="sibTrans" cxnId="{DD49918E-DCA2-47C2-87B4-46CD7EBEC2B9}">
      <dgm:prSet/>
      <dgm:spPr/>
      <dgm:t>
        <a:bodyPr/>
        <a:lstStyle/>
        <a:p>
          <a:endParaRPr lang="en-US"/>
        </a:p>
      </dgm:t>
    </dgm:pt>
    <dgm:pt modelId="{2DDBB4E5-D0A0-4E30-96DA-0AE450F7600F}">
      <dgm:prSet/>
      <dgm:spPr/>
      <dgm:t>
        <a:bodyPr/>
        <a:lstStyle/>
        <a:p>
          <a:r>
            <a:rPr lang="hr-HR" b="0" i="0" baseline="0" dirty="0">
              <a:latin typeface="Century Schoolbook" panose="02040604050505020304" pitchFamily="18" charset="0"/>
            </a:rPr>
            <a:t>nazivanje pogrdnim imenima</a:t>
          </a:r>
          <a:endParaRPr lang="en-US" dirty="0">
            <a:latin typeface="Century Schoolbook" panose="02040604050505020304" pitchFamily="18" charset="0"/>
          </a:endParaRPr>
        </a:p>
      </dgm:t>
    </dgm:pt>
    <dgm:pt modelId="{E49FE09E-04D2-4FA8-9ED7-1F339C23E325}" type="parTrans" cxnId="{4983C27E-87D6-4A26-A505-EA248AC9B2E5}">
      <dgm:prSet/>
      <dgm:spPr/>
      <dgm:t>
        <a:bodyPr/>
        <a:lstStyle/>
        <a:p>
          <a:endParaRPr lang="en-US"/>
        </a:p>
      </dgm:t>
    </dgm:pt>
    <dgm:pt modelId="{E4981492-3C68-4915-ACAF-E82840266B6F}" type="sibTrans" cxnId="{4983C27E-87D6-4A26-A505-EA248AC9B2E5}">
      <dgm:prSet/>
      <dgm:spPr/>
      <dgm:t>
        <a:bodyPr/>
        <a:lstStyle/>
        <a:p>
          <a:endParaRPr lang="en-US"/>
        </a:p>
      </dgm:t>
    </dgm:pt>
    <dgm:pt modelId="{6A1A5A38-7ADD-474A-945F-1354FB0F5056}">
      <dgm:prSet/>
      <dgm:spPr/>
      <dgm:t>
        <a:bodyPr/>
        <a:lstStyle/>
        <a:p>
          <a:r>
            <a:rPr lang="hr-HR" b="0" i="0" baseline="0" dirty="0">
              <a:latin typeface="Century Schoolbook" panose="02040604050505020304" pitchFamily="18" charset="0"/>
            </a:rPr>
            <a:t>izolacija od prijatelja</a:t>
          </a:r>
          <a:endParaRPr lang="en-US" dirty="0">
            <a:latin typeface="Century Schoolbook" panose="02040604050505020304" pitchFamily="18" charset="0"/>
          </a:endParaRPr>
        </a:p>
      </dgm:t>
    </dgm:pt>
    <dgm:pt modelId="{EEE85969-6A4D-4C15-9047-0B8E9215D6BE}" type="parTrans" cxnId="{582FF309-4DDF-4525-9D1A-70FFF47689DF}">
      <dgm:prSet/>
      <dgm:spPr/>
      <dgm:t>
        <a:bodyPr/>
        <a:lstStyle/>
        <a:p>
          <a:endParaRPr lang="en-US"/>
        </a:p>
      </dgm:t>
    </dgm:pt>
    <dgm:pt modelId="{177DFD52-3735-4070-8CFE-F8D5F1A11327}" type="sibTrans" cxnId="{582FF309-4DDF-4525-9D1A-70FFF47689DF}">
      <dgm:prSet/>
      <dgm:spPr/>
      <dgm:t>
        <a:bodyPr/>
        <a:lstStyle/>
        <a:p>
          <a:endParaRPr lang="en-US"/>
        </a:p>
      </dgm:t>
    </dgm:pt>
    <dgm:pt modelId="{79D3B84F-AC77-4879-88D1-F7322BDF267D}">
      <dgm:prSet/>
      <dgm:spPr/>
      <dgm:t>
        <a:bodyPr/>
        <a:lstStyle/>
        <a:p>
          <a:r>
            <a:rPr lang="hr-HR" b="0" i="0" baseline="0" dirty="0">
              <a:latin typeface="Century Schoolbook" panose="02040604050505020304" pitchFamily="18" charset="0"/>
            </a:rPr>
            <a:t>širenje glasina</a:t>
          </a:r>
          <a:endParaRPr lang="en-US" dirty="0">
            <a:latin typeface="Century Schoolbook" panose="02040604050505020304" pitchFamily="18" charset="0"/>
          </a:endParaRPr>
        </a:p>
      </dgm:t>
    </dgm:pt>
    <dgm:pt modelId="{1B4DF302-219B-447D-8A9F-D41F4413064D}" type="parTrans" cxnId="{A867CDB8-AF0C-4C0E-AAD8-035B11345959}">
      <dgm:prSet/>
      <dgm:spPr/>
      <dgm:t>
        <a:bodyPr/>
        <a:lstStyle/>
        <a:p>
          <a:endParaRPr lang="en-US"/>
        </a:p>
      </dgm:t>
    </dgm:pt>
    <dgm:pt modelId="{B5562830-537C-40C6-AB62-CECB37221251}" type="sibTrans" cxnId="{A867CDB8-AF0C-4C0E-AAD8-035B11345959}">
      <dgm:prSet/>
      <dgm:spPr/>
      <dgm:t>
        <a:bodyPr/>
        <a:lstStyle/>
        <a:p>
          <a:endParaRPr lang="en-US"/>
        </a:p>
      </dgm:t>
    </dgm:pt>
    <dgm:pt modelId="{3487C416-2404-45BB-A348-36644E69A853}">
      <dgm:prSet/>
      <dgm:spPr/>
      <dgm:t>
        <a:bodyPr/>
        <a:lstStyle/>
        <a:p>
          <a:r>
            <a:rPr lang="hr-HR" b="0" i="0" baseline="0" dirty="0">
              <a:latin typeface="Century Schoolbook" panose="02040604050505020304" pitchFamily="18" charset="0"/>
            </a:rPr>
            <a:t>ismijavanje i sl.</a:t>
          </a:r>
          <a:endParaRPr lang="en-US" dirty="0">
            <a:latin typeface="Century Schoolbook" panose="02040604050505020304" pitchFamily="18" charset="0"/>
          </a:endParaRPr>
        </a:p>
      </dgm:t>
    </dgm:pt>
    <dgm:pt modelId="{A27F21AB-DA31-448E-BCE0-111FB83161DC}" type="parTrans" cxnId="{6B0EA99B-7F10-473D-961B-5F652F9D2411}">
      <dgm:prSet/>
      <dgm:spPr/>
      <dgm:t>
        <a:bodyPr/>
        <a:lstStyle/>
        <a:p>
          <a:endParaRPr lang="en-US"/>
        </a:p>
      </dgm:t>
    </dgm:pt>
    <dgm:pt modelId="{7A511A42-40F0-474C-98D5-48128FE8D8A7}" type="sibTrans" cxnId="{6B0EA99B-7F10-473D-961B-5F652F9D2411}">
      <dgm:prSet/>
      <dgm:spPr/>
      <dgm:t>
        <a:bodyPr/>
        <a:lstStyle/>
        <a:p>
          <a:endParaRPr lang="en-US"/>
        </a:p>
      </dgm:t>
    </dgm:pt>
    <dgm:pt modelId="{C1C621C9-94AA-4AF7-9867-A97CE805D9C1}" type="pres">
      <dgm:prSet presAssocID="{5CC509A7-69E8-4E32-AC9F-0F254EF7D9E3}" presName="vert0" presStyleCnt="0">
        <dgm:presLayoutVars>
          <dgm:dir/>
          <dgm:animOne val="branch"/>
          <dgm:animLvl val="lvl"/>
        </dgm:presLayoutVars>
      </dgm:prSet>
      <dgm:spPr/>
    </dgm:pt>
    <dgm:pt modelId="{98EC9AA2-A078-4F0B-A033-93D958ADD399}" type="pres">
      <dgm:prSet presAssocID="{023FE9E3-D1A7-49E3-A0F9-81465DC8F0DA}" presName="thickLine" presStyleLbl="alignNode1" presStyleIdx="0" presStyleCnt="7"/>
      <dgm:spPr/>
    </dgm:pt>
    <dgm:pt modelId="{5AFD3F80-9F13-47B4-B42E-BBE65EBB76DB}" type="pres">
      <dgm:prSet presAssocID="{023FE9E3-D1A7-49E3-A0F9-81465DC8F0DA}" presName="horz1" presStyleCnt="0"/>
      <dgm:spPr/>
    </dgm:pt>
    <dgm:pt modelId="{B3DAD3E0-4F57-4484-B345-9E791AECC596}" type="pres">
      <dgm:prSet presAssocID="{023FE9E3-D1A7-49E3-A0F9-81465DC8F0DA}" presName="tx1" presStyleLbl="revTx" presStyleIdx="0" presStyleCnt="7"/>
      <dgm:spPr/>
    </dgm:pt>
    <dgm:pt modelId="{A05B172E-87CB-4DA9-B293-EE9ACA60338D}" type="pres">
      <dgm:prSet presAssocID="{023FE9E3-D1A7-49E3-A0F9-81465DC8F0DA}" presName="vert1" presStyleCnt="0"/>
      <dgm:spPr/>
    </dgm:pt>
    <dgm:pt modelId="{AD40DF9F-2ACD-41E5-B865-C586F331A21F}" type="pres">
      <dgm:prSet presAssocID="{A42FADC9-5945-4497-917C-1B8CA8F08E23}" presName="thickLine" presStyleLbl="alignNode1" presStyleIdx="1" presStyleCnt="7"/>
      <dgm:spPr/>
    </dgm:pt>
    <dgm:pt modelId="{5A1AF393-3A5C-43AA-9260-74A9454CD987}" type="pres">
      <dgm:prSet presAssocID="{A42FADC9-5945-4497-917C-1B8CA8F08E23}" presName="horz1" presStyleCnt="0"/>
      <dgm:spPr/>
    </dgm:pt>
    <dgm:pt modelId="{53D72E36-58C3-45E1-84B4-BD24F1941A73}" type="pres">
      <dgm:prSet presAssocID="{A42FADC9-5945-4497-917C-1B8CA8F08E23}" presName="tx1" presStyleLbl="revTx" presStyleIdx="1" presStyleCnt="7"/>
      <dgm:spPr/>
    </dgm:pt>
    <dgm:pt modelId="{7B762A42-E736-4A4C-BB66-13843E325DE2}" type="pres">
      <dgm:prSet presAssocID="{A42FADC9-5945-4497-917C-1B8CA8F08E23}" presName="vert1" presStyleCnt="0"/>
      <dgm:spPr/>
    </dgm:pt>
    <dgm:pt modelId="{F93C6105-58CE-4525-B4B2-BD94ECACE3EC}" type="pres">
      <dgm:prSet presAssocID="{30274D85-D99F-41A2-8028-0D7508BCBBB1}" presName="thickLine" presStyleLbl="alignNode1" presStyleIdx="2" presStyleCnt="7"/>
      <dgm:spPr/>
    </dgm:pt>
    <dgm:pt modelId="{FFA9707C-409F-4EAD-B9E7-0B7457017ACD}" type="pres">
      <dgm:prSet presAssocID="{30274D85-D99F-41A2-8028-0D7508BCBBB1}" presName="horz1" presStyleCnt="0"/>
      <dgm:spPr/>
    </dgm:pt>
    <dgm:pt modelId="{642C37EE-0DAF-44E8-AA56-0E41CEF07BE3}" type="pres">
      <dgm:prSet presAssocID="{30274D85-D99F-41A2-8028-0D7508BCBBB1}" presName="tx1" presStyleLbl="revTx" presStyleIdx="2" presStyleCnt="7"/>
      <dgm:spPr/>
    </dgm:pt>
    <dgm:pt modelId="{0C67903E-59AA-45FB-AA45-5B81FCFCF632}" type="pres">
      <dgm:prSet presAssocID="{30274D85-D99F-41A2-8028-0D7508BCBBB1}" presName="vert1" presStyleCnt="0"/>
      <dgm:spPr/>
    </dgm:pt>
    <dgm:pt modelId="{DBE7C209-0B06-4E93-BEB3-B92D26E598E5}" type="pres">
      <dgm:prSet presAssocID="{2DDBB4E5-D0A0-4E30-96DA-0AE450F7600F}" presName="thickLine" presStyleLbl="alignNode1" presStyleIdx="3" presStyleCnt="7"/>
      <dgm:spPr/>
    </dgm:pt>
    <dgm:pt modelId="{8BE31E3D-E9D9-483E-9793-4C9ABFAE4B27}" type="pres">
      <dgm:prSet presAssocID="{2DDBB4E5-D0A0-4E30-96DA-0AE450F7600F}" presName="horz1" presStyleCnt="0"/>
      <dgm:spPr/>
    </dgm:pt>
    <dgm:pt modelId="{351FDD6C-1231-460D-90BD-D484E42CA973}" type="pres">
      <dgm:prSet presAssocID="{2DDBB4E5-D0A0-4E30-96DA-0AE450F7600F}" presName="tx1" presStyleLbl="revTx" presStyleIdx="3" presStyleCnt="7"/>
      <dgm:spPr/>
    </dgm:pt>
    <dgm:pt modelId="{6B269F90-B9E8-412D-BF75-4A9D41CF972D}" type="pres">
      <dgm:prSet presAssocID="{2DDBB4E5-D0A0-4E30-96DA-0AE450F7600F}" presName="vert1" presStyleCnt="0"/>
      <dgm:spPr/>
    </dgm:pt>
    <dgm:pt modelId="{3616AF65-8377-4F78-B028-876C2CCD58F8}" type="pres">
      <dgm:prSet presAssocID="{6A1A5A38-7ADD-474A-945F-1354FB0F5056}" presName="thickLine" presStyleLbl="alignNode1" presStyleIdx="4" presStyleCnt="7"/>
      <dgm:spPr/>
    </dgm:pt>
    <dgm:pt modelId="{F73C5AEC-2768-40A4-B1C6-5893D90B9351}" type="pres">
      <dgm:prSet presAssocID="{6A1A5A38-7ADD-474A-945F-1354FB0F5056}" presName="horz1" presStyleCnt="0"/>
      <dgm:spPr/>
    </dgm:pt>
    <dgm:pt modelId="{F36CDD43-A58F-4486-87A0-25DB2805E570}" type="pres">
      <dgm:prSet presAssocID="{6A1A5A38-7ADD-474A-945F-1354FB0F5056}" presName="tx1" presStyleLbl="revTx" presStyleIdx="4" presStyleCnt="7"/>
      <dgm:spPr/>
    </dgm:pt>
    <dgm:pt modelId="{FDB097A1-6462-4317-BADC-E44D5B36DD1A}" type="pres">
      <dgm:prSet presAssocID="{6A1A5A38-7ADD-474A-945F-1354FB0F5056}" presName="vert1" presStyleCnt="0"/>
      <dgm:spPr/>
    </dgm:pt>
    <dgm:pt modelId="{B8F001F1-FB02-4BA4-AB5B-DD612F8AE57E}" type="pres">
      <dgm:prSet presAssocID="{79D3B84F-AC77-4879-88D1-F7322BDF267D}" presName="thickLine" presStyleLbl="alignNode1" presStyleIdx="5" presStyleCnt="7"/>
      <dgm:spPr/>
    </dgm:pt>
    <dgm:pt modelId="{7C750793-C94A-4187-93FE-5DC5E85FABBA}" type="pres">
      <dgm:prSet presAssocID="{79D3B84F-AC77-4879-88D1-F7322BDF267D}" presName="horz1" presStyleCnt="0"/>
      <dgm:spPr/>
    </dgm:pt>
    <dgm:pt modelId="{4A76B0DC-2119-40FF-905C-0F7ED63DC2F0}" type="pres">
      <dgm:prSet presAssocID="{79D3B84F-AC77-4879-88D1-F7322BDF267D}" presName="tx1" presStyleLbl="revTx" presStyleIdx="5" presStyleCnt="7"/>
      <dgm:spPr/>
    </dgm:pt>
    <dgm:pt modelId="{49AC6AA8-C118-4971-9C93-7758F3AA75E2}" type="pres">
      <dgm:prSet presAssocID="{79D3B84F-AC77-4879-88D1-F7322BDF267D}" presName="vert1" presStyleCnt="0"/>
      <dgm:spPr/>
    </dgm:pt>
    <dgm:pt modelId="{4B58EBDA-1EE0-40F3-A330-50D154654014}" type="pres">
      <dgm:prSet presAssocID="{3487C416-2404-45BB-A348-36644E69A853}" presName="thickLine" presStyleLbl="alignNode1" presStyleIdx="6" presStyleCnt="7"/>
      <dgm:spPr/>
    </dgm:pt>
    <dgm:pt modelId="{E2B3974A-8D2A-457E-9864-7902BD542643}" type="pres">
      <dgm:prSet presAssocID="{3487C416-2404-45BB-A348-36644E69A853}" presName="horz1" presStyleCnt="0"/>
      <dgm:spPr/>
    </dgm:pt>
    <dgm:pt modelId="{39521D99-826F-4E29-9FF1-53A2641BC0B9}" type="pres">
      <dgm:prSet presAssocID="{3487C416-2404-45BB-A348-36644E69A853}" presName="tx1" presStyleLbl="revTx" presStyleIdx="6" presStyleCnt="7"/>
      <dgm:spPr/>
    </dgm:pt>
    <dgm:pt modelId="{B9EDA90D-6149-4E5D-B20A-35E86742497D}" type="pres">
      <dgm:prSet presAssocID="{3487C416-2404-45BB-A348-36644E69A853}" presName="vert1" presStyleCnt="0"/>
      <dgm:spPr/>
    </dgm:pt>
  </dgm:ptLst>
  <dgm:cxnLst>
    <dgm:cxn modelId="{582FF309-4DDF-4525-9D1A-70FFF47689DF}" srcId="{5CC509A7-69E8-4E32-AC9F-0F254EF7D9E3}" destId="{6A1A5A38-7ADD-474A-945F-1354FB0F5056}" srcOrd="4" destOrd="0" parTransId="{EEE85969-6A4D-4C15-9047-0B8E9215D6BE}" sibTransId="{177DFD52-3735-4070-8CFE-F8D5F1A11327}"/>
    <dgm:cxn modelId="{FD0C6024-EE7C-4A36-ADED-95D09C3535BC}" type="presOf" srcId="{023FE9E3-D1A7-49E3-A0F9-81465DC8F0DA}" destId="{B3DAD3E0-4F57-4484-B345-9E791AECC596}" srcOrd="0" destOrd="0" presId="urn:microsoft.com/office/officeart/2008/layout/LinedList"/>
    <dgm:cxn modelId="{6EA2D936-0883-4C0D-95DB-AD9648BB8CF4}" type="presOf" srcId="{79D3B84F-AC77-4879-88D1-F7322BDF267D}" destId="{4A76B0DC-2119-40FF-905C-0F7ED63DC2F0}" srcOrd="0" destOrd="0" presId="urn:microsoft.com/office/officeart/2008/layout/LinedList"/>
    <dgm:cxn modelId="{8B94DE63-F10E-43F2-BEEE-D581E5191564}" type="presOf" srcId="{30274D85-D99F-41A2-8028-0D7508BCBBB1}" destId="{642C37EE-0DAF-44E8-AA56-0E41CEF07BE3}" srcOrd="0" destOrd="0" presId="urn:microsoft.com/office/officeart/2008/layout/LinedList"/>
    <dgm:cxn modelId="{8305F36D-E489-4DEE-9068-2225B5BD8EF3}" type="presOf" srcId="{6A1A5A38-7ADD-474A-945F-1354FB0F5056}" destId="{F36CDD43-A58F-4486-87A0-25DB2805E570}" srcOrd="0" destOrd="0" presId="urn:microsoft.com/office/officeart/2008/layout/LinedList"/>
    <dgm:cxn modelId="{68C3A474-7A0D-4960-97ED-0C13BDB0F0C0}" srcId="{5CC509A7-69E8-4E32-AC9F-0F254EF7D9E3}" destId="{A42FADC9-5945-4497-917C-1B8CA8F08E23}" srcOrd="1" destOrd="0" parTransId="{0BBF0C63-6A9B-4B29-BCF8-6F91AA7289AB}" sibTransId="{AD9DED8E-1F15-454C-A795-AF2472300833}"/>
    <dgm:cxn modelId="{C6CD9B56-188B-4BB9-92E2-2D8E98D9ADAE}" srcId="{5CC509A7-69E8-4E32-AC9F-0F254EF7D9E3}" destId="{023FE9E3-D1A7-49E3-A0F9-81465DC8F0DA}" srcOrd="0" destOrd="0" parTransId="{4605CF7C-7492-4630-A884-85D5105FA2EA}" sibTransId="{5FA00759-ABC0-4CA6-8CD7-7CFE7467A9E7}"/>
    <dgm:cxn modelId="{A4C66678-81C7-45A2-85AD-175505F5447A}" type="presOf" srcId="{2DDBB4E5-D0A0-4E30-96DA-0AE450F7600F}" destId="{351FDD6C-1231-460D-90BD-D484E42CA973}" srcOrd="0" destOrd="0" presId="urn:microsoft.com/office/officeart/2008/layout/LinedList"/>
    <dgm:cxn modelId="{1E1AC47C-9D8E-40AE-944B-20925CF0B513}" type="presOf" srcId="{A42FADC9-5945-4497-917C-1B8CA8F08E23}" destId="{53D72E36-58C3-45E1-84B4-BD24F1941A73}" srcOrd="0" destOrd="0" presId="urn:microsoft.com/office/officeart/2008/layout/LinedList"/>
    <dgm:cxn modelId="{4983C27E-87D6-4A26-A505-EA248AC9B2E5}" srcId="{5CC509A7-69E8-4E32-AC9F-0F254EF7D9E3}" destId="{2DDBB4E5-D0A0-4E30-96DA-0AE450F7600F}" srcOrd="3" destOrd="0" parTransId="{E49FE09E-04D2-4FA8-9ED7-1F339C23E325}" sibTransId="{E4981492-3C68-4915-ACAF-E82840266B6F}"/>
    <dgm:cxn modelId="{DD49918E-DCA2-47C2-87B4-46CD7EBEC2B9}" srcId="{5CC509A7-69E8-4E32-AC9F-0F254EF7D9E3}" destId="{30274D85-D99F-41A2-8028-0D7508BCBBB1}" srcOrd="2" destOrd="0" parTransId="{7124C9E1-EFE3-4159-B1BA-BFF12F3247CE}" sibTransId="{6DA3E9F7-D3E3-4489-95AE-7BE66A29D30E}"/>
    <dgm:cxn modelId="{CF2C9498-F9D0-406E-A885-20F12E1215E2}" type="presOf" srcId="{5CC509A7-69E8-4E32-AC9F-0F254EF7D9E3}" destId="{C1C621C9-94AA-4AF7-9867-A97CE805D9C1}" srcOrd="0" destOrd="0" presId="urn:microsoft.com/office/officeart/2008/layout/LinedList"/>
    <dgm:cxn modelId="{6B0EA99B-7F10-473D-961B-5F652F9D2411}" srcId="{5CC509A7-69E8-4E32-AC9F-0F254EF7D9E3}" destId="{3487C416-2404-45BB-A348-36644E69A853}" srcOrd="6" destOrd="0" parTransId="{A27F21AB-DA31-448E-BCE0-111FB83161DC}" sibTransId="{7A511A42-40F0-474C-98D5-48128FE8D8A7}"/>
    <dgm:cxn modelId="{A867CDB8-AF0C-4C0E-AAD8-035B11345959}" srcId="{5CC509A7-69E8-4E32-AC9F-0F254EF7D9E3}" destId="{79D3B84F-AC77-4879-88D1-F7322BDF267D}" srcOrd="5" destOrd="0" parTransId="{1B4DF302-219B-447D-8A9F-D41F4413064D}" sibTransId="{B5562830-537C-40C6-AB62-CECB37221251}"/>
    <dgm:cxn modelId="{6BA850F2-29B8-43AC-895A-836AD94C3DD7}" type="presOf" srcId="{3487C416-2404-45BB-A348-36644E69A853}" destId="{39521D99-826F-4E29-9FF1-53A2641BC0B9}" srcOrd="0" destOrd="0" presId="urn:microsoft.com/office/officeart/2008/layout/LinedList"/>
    <dgm:cxn modelId="{BA1FFF7D-4664-46F5-83A4-3219435FB523}" type="presParOf" srcId="{C1C621C9-94AA-4AF7-9867-A97CE805D9C1}" destId="{98EC9AA2-A078-4F0B-A033-93D958ADD399}" srcOrd="0" destOrd="0" presId="urn:microsoft.com/office/officeart/2008/layout/LinedList"/>
    <dgm:cxn modelId="{ECE0721C-0958-4F4E-BA49-3A3A27757152}" type="presParOf" srcId="{C1C621C9-94AA-4AF7-9867-A97CE805D9C1}" destId="{5AFD3F80-9F13-47B4-B42E-BBE65EBB76DB}" srcOrd="1" destOrd="0" presId="urn:microsoft.com/office/officeart/2008/layout/LinedList"/>
    <dgm:cxn modelId="{9C1090B8-6F81-43EA-BC91-C1AA23122E3D}" type="presParOf" srcId="{5AFD3F80-9F13-47B4-B42E-BBE65EBB76DB}" destId="{B3DAD3E0-4F57-4484-B345-9E791AECC596}" srcOrd="0" destOrd="0" presId="urn:microsoft.com/office/officeart/2008/layout/LinedList"/>
    <dgm:cxn modelId="{52A89DDB-B3E9-46E5-8ABF-2BFE22D16ABC}" type="presParOf" srcId="{5AFD3F80-9F13-47B4-B42E-BBE65EBB76DB}" destId="{A05B172E-87CB-4DA9-B293-EE9ACA60338D}" srcOrd="1" destOrd="0" presId="urn:microsoft.com/office/officeart/2008/layout/LinedList"/>
    <dgm:cxn modelId="{DD67568C-EBDC-4826-A0D4-A364D1715FCF}" type="presParOf" srcId="{C1C621C9-94AA-4AF7-9867-A97CE805D9C1}" destId="{AD40DF9F-2ACD-41E5-B865-C586F331A21F}" srcOrd="2" destOrd="0" presId="urn:microsoft.com/office/officeart/2008/layout/LinedList"/>
    <dgm:cxn modelId="{286EA445-4D0D-4995-9959-A32CC970A789}" type="presParOf" srcId="{C1C621C9-94AA-4AF7-9867-A97CE805D9C1}" destId="{5A1AF393-3A5C-43AA-9260-74A9454CD987}" srcOrd="3" destOrd="0" presId="urn:microsoft.com/office/officeart/2008/layout/LinedList"/>
    <dgm:cxn modelId="{227BA709-93CE-4E9F-992D-4030DAA6C784}" type="presParOf" srcId="{5A1AF393-3A5C-43AA-9260-74A9454CD987}" destId="{53D72E36-58C3-45E1-84B4-BD24F1941A73}" srcOrd="0" destOrd="0" presId="urn:microsoft.com/office/officeart/2008/layout/LinedList"/>
    <dgm:cxn modelId="{5D032663-D2DD-45F0-8F32-1B27C60129D8}" type="presParOf" srcId="{5A1AF393-3A5C-43AA-9260-74A9454CD987}" destId="{7B762A42-E736-4A4C-BB66-13843E325DE2}" srcOrd="1" destOrd="0" presId="urn:microsoft.com/office/officeart/2008/layout/LinedList"/>
    <dgm:cxn modelId="{BA917F67-2E67-42DE-8761-CA5B721F696F}" type="presParOf" srcId="{C1C621C9-94AA-4AF7-9867-A97CE805D9C1}" destId="{F93C6105-58CE-4525-B4B2-BD94ECACE3EC}" srcOrd="4" destOrd="0" presId="urn:microsoft.com/office/officeart/2008/layout/LinedList"/>
    <dgm:cxn modelId="{1D382197-B35D-4F3C-9B74-0ACA4D617C07}" type="presParOf" srcId="{C1C621C9-94AA-4AF7-9867-A97CE805D9C1}" destId="{FFA9707C-409F-4EAD-B9E7-0B7457017ACD}" srcOrd="5" destOrd="0" presId="urn:microsoft.com/office/officeart/2008/layout/LinedList"/>
    <dgm:cxn modelId="{D3BBF2CE-415F-44B8-B2A4-B66E7E8E8B95}" type="presParOf" srcId="{FFA9707C-409F-4EAD-B9E7-0B7457017ACD}" destId="{642C37EE-0DAF-44E8-AA56-0E41CEF07BE3}" srcOrd="0" destOrd="0" presId="urn:microsoft.com/office/officeart/2008/layout/LinedList"/>
    <dgm:cxn modelId="{F756BAFB-6366-4D5E-BACE-E51E7C994BE8}" type="presParOf" srcId="{FFA9707C-409F-4EAD-B9E7-0B7457017ACD}" destId="{0C67903E-59AA-45FB-AA45-5B81FCFCF632}" srcOrd="1" destOrd="0" presId="urn:microsoft.com/office/officeart/2008/layout/LinedList"/>
    <dgm:cxn modelId="{950A01B3-9370-4533-B7D1-AFCB0338B3AC}" type="presParOf" srcId="{C1C621C9-94AA-4AF7-9867-A97CE805D9C1}" destId="{DBE7C209-0B06-4E93-BEB3-B92D26E598E5}" srcOrd="6" destOrd="0" presId="urn:microsoft.com/office/officeart/2008/layout/LinedList"/>
    <dgm:cxn modelId="{DE814912-D219-4208-B65A-E2140DB8C1D8}" type="presParOf" srcId="{C1C621C9-94AA-4AF7-9867-A97CE805D9C1}" destId="{8BE31E3D-E9D9-483E-9793-4C9ABFAE4B27}" srcOrd="7" destOrd="0" presId="urn:microsoft.com/office/officeart/2008/layout/LinedList"/>
    <dgm:cxn modelId="{452064C0-F605-417D-8C7E-FBD5DAC6C0B7}" type="presParOf" srcId="{8BE31E3D-E9D9-483E-9793-4C9ABFAE4B27}" destId="{351FDD6C-1231-460D-90BD-D484E42CA973}" srcOrd="0" destOrd="0" presId="urn:microsoft.com/office/officeart/2008/layout/LinedList"/>
    <dgm:cxn modelId="{1E97929E-2744-4FDE-AACB-2B555380B27C}" type="presParOf" srcId="{8BE31E3D-E9D9-483E-9793-4C9ABFAE4B27}" destId="{6B269F90-B9E8-412D-BF75-4A9D41CF972D}" srcOrd="1" destOrd="0" presId="urn:microsoft.com/office/officeart/2008/layout/LinedList"/>
    <dgm:cxn modelId="{0598BFFD-B96A-49AD-99E4-C570A6927B5C}" type="presParOf" srcId="{C1C621C9-94AA-4AF7-9867-A97CE805D9C1}" destId="{3616AF65-8377-4F78-B028-876C2CCD58F8}" srcOrd="8" destOrd="0" presId="urn:microsoft.com/office/officeart/2008/layout/LinedList"/>
    <dgm:cxn modelId="{2C4D0D7B-30D4-4FBA-86CC-5AC97FB1D508}" type="presParOf" srcId="{C1C621C9-94AA-4AF7-9867-A97CE805D9C1}" destId="{F73C5AEC-2768-40A4-B1C6-5893D90B9351}" srcOrd="9" destOrd="0" presId="urn:microsoft.com/office/officeart/2008/layout/LinedList"/>
    <dgm:cxn modelId="{684FF690-7FCB-44F9-A434-950134234E5D}" type="presParOf" srcId="{F73C5AEC-2768-40A4-B1C6-5893D90B9351}" destId="{F36CDD43-A58F-4486-87A0-25DB2805E570}" srcOrd="0" destOrd="0" presId="urn:microsoft.com/office/officeart/2008/layout/LinedList"/>
    <dgm:cxn modelId="{BB186A10-CD7E-4837-B97B-3D76E7BC2032}" type="presParOf" srcId="{F73C5AEC-2768-40A4-B1C6-5893D90B9351}" destId="{FDB097A1-6462-4317-BADC-E44D5B36DD1A}" srcOrd="1" destOrd="0" presId="urn:microsoft.com/office/officeart/2008/layout/LinedList"/>
    <dgm:cxn modelId="{8CF7BC7D-E135-4769-987C-8023CA54F97C}" type="presParOf" srcId="{C1C621C9-94AA-4AF7-9867-A97CE805D9C1}" destId="{B8F001F1-FB02-4BA4-AB5B-DD612F8AE57E}" srcOrd="10" destOrd="0" presId="urn:microsoft.com/office/officeart/2008/layout/LinedList"/>
    <dgm:cxn modelId="{456F29D6-1BE0-451E-B430-3916CD4B2494}" type="presParOf" srcId="{C1C621C9-94AA-4AF7-9867-A97CE805D9C1}" destId="{7C750793-C94A-4187-93FE-5DC5E85FABBA}" srcOrd="11" destOrd="0" presId="urn:microsoft.com/office/officeart/2008/layout/LinedList"/>
    <dgm:cxn modelId="{5B54BEA0-432D-440D-A428-5D0EEE2CB372}" type="presParOf" srcId="{7C750793-C94A-4187-93FE-5DC5E85FABBA}" destId="{4A76B0DC-2119-40FF-905C-0F7ED63DC2F0}" srcOrd="0" destOrd="0" presId="urn:microsoft.com/office/officeart/2008/layout/LinedList"/>
    <dgm:cxn modelId="{1FB964CE-88E2-49FD-A9F4-A93B18545BDC}" type="presParOf" srcId="{7C750793-C94A-4187-93FE-5DC5E85FABBA}" destId="{49AC6AA8-C118-4971-9C93-7758F3AA75E2}" srcOrd="1" destOrd="0" presId="urn:microsoft.com/office/officeart/2008/layout/LinedList"/>
    <dgm:cxn modelId="{E6176647-E70B-43AF-82F6-DBEC4C5D5F31}" type="presParOf" srcId="{C1C621C9-94AA-4AF7-9867-A97CE805D9C1}" destId="{4B58EBDA-1EE0-40F3-A330-50D154654014}" srcOrd="12" destOrd="0" presId="urn:microsoft.com/office/officeart/2008/layout/LinedList"/>
    <dgm:cxn modelId="{AED05CBE-5CA3-4BD4-8DAC-AD3AE5DEAA4A}" type="presParOf" srcId="{C1C621C9-94AA-4AF7-9867-A97CE805D9C1}" destId="{E2B3974A-8D2A-457E-9864-7902BD542643}" srcOrd="13" destOrd="0" presId="urn:microsoft.com/office/officeart/2008/layout/LinedList"/>
    <dgm:cxn modelId="{8DE65958-4F0D-47F5-AEAB-93E5D93DA338}" type="presParOf" srcId="{E2B3974A-8D2A-457E-9864-7902BD542643}" destId="{39521D99-826F-4E29-9FF1-53A2641BC0B9}" srcOrd="0" destOrd="0" presId="urn:microsoft.com/office/officeart/2008/layout/LinedList"/>
    <dgm:cxn modelId="{0899F0B5-E2FA-40F4-9F81-25B33240E6A5}" type="presParOf" srcId="{E2B3974A-8D2A-457E-9864-7902BD542643}" destId="{B9EDA90D-6149-4E5D-B20A-35E86742497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F1A01B4-2C7E-40F0-8A9E-9D01E1851AA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3CBCF26-AFEE-45CE-B252-65983BFCB925}">
      <dgm:prSet/>
      <dgm:spPr/>
      <dgm:t>
        <a:bodyPr/>
        <a:lstStyle/>
        <a:p>
          <a:r>
            <a:rPr lang="hr-HR" b="0" i="0" baseline="0" dirty="0">
              <a:latin typeface="Century Schoolbook" panose="02040604050505020304" pitchFamily="18" charset="0"/>
            </a:rPr>
            <a:t>temperamentni</a:t>
          </a:r>
          <a:endParaRPr lang="en-US" dirty="0">
            <a:latin typeface="Century Schoolbook" panose="02040604050505020304" pitchFamily="18" charset="0"/>
          </a:endParaRPr>
        </a:p>
      </dgm:t>
    </dgm:pt>
    <dgm:pt modelId="{AFDEB3DD-356B-4275-974D-A6EFAB1B0C5F}" type="parTrans" cxnId="{4F298DAD-ABDD-4E60-B46C-4B4C181AD627}">
      <dgm:prSet/>
      <dgm:spPr/>
      <dgm:t>
        <a:bodyPr/>
        <a:lstStyle/>
        <a:p>
          <a:endParaRPr lang="en-US"/>
        </a:p>
      </dgm:t>
    </dgm:pt>
    <dgm:pt modelId="{8CB587B1-5EF1-47BB-A995-E1C17FA2302C}" type="sibTrans" cxnId="{4F298DAD-ABDD-4E60-B46C-4B4C181AD627}">
      <dgm:prSet/>
      <dgm:spPr/>
      <dgm:t>
        <a:bodyPr/>
        <a:lstStyle/>
        <a:p>
          <a:endParaRPr lang="en-US"/>
        </a:p>
      </dgm:t>
    </dgm:pt>
    <dgm:pt modelId="{C1A96D0B-0476-4B9D-BB23-1C2904BD45E3}">
      <dgm:prSet/>
      <dgm:spPr/>
      <dgm:t>
        <a:bodyPr/>
        <a:lstStyle/>
        <a:p>
          <a:r>
            <a:rPr lang="hr-HR" b="0" i="0" baseline="0" dirty="0">
              <a:latin typeface="Century Schoolbook" panose="02040604050505020304" pitchFamily="18" charset="0"/>
            </a:rPr>
            <a:t>impulzivni</a:t>
          </a:r>
          <a:endParaRPr lang="en-US" dirty="0">
            <a:latin typeface="Century Schoolbook" panose="02040604050505020304" pitchFamily="18" charset="0"/>
          </a:endParaRPr>
        </a:p>
      </dgm:t>
    </dgm:pt>
    <dgm:pt modelId="{EE2A3691-7394-465A-9C36-0749F44225D2}" type="parTrans" cxnId="{BD76CA18-115E-45C1-B37E-22703D9FCF81}">
      <dgm:prSet/>
      <dgm:spPr/>
      <dgm:t>
        <a:bodyPr/>
        <a:lstStyle/>
        <a:p>
          <a:endParaRPr lang="en-US"/>
        </a:p>
      </dgm:t>
    </dgm:pt>
    <dgm:pt modelId="{3135CDAC-83E6-4892-99C6-CDD92D1CE793}" type="sibTrans" cxnId="{BD76CA18-115E-45C1-B37E-22703D9FCF81}">
      <dgm:prSet/>
      <dgm:spPr/>
      <dgm:t>
        <a:bodyPr/>
        <a:lstStyle/>
        <a:p>
          <a:endParaRPr lang="en-US"/>
        </a:p>
      </dgm:t>
    </dgm:pt>
    <dgm:pt modelId="{AA0F735D-CF91-452A-B864-8EDBC3C22BBC}">
      <dgm:prSet/>
      <dgm:spPr/>
      <dgm:t>
        <a:bodyPr/>
        <a:lstStyle/>
        <a:p>
          <a:r>
            <a:rPr lang="hr-HR" b="0" i="0" baseline="0" dirty="0">
              <a:latin typeface="Century Schoolbook" panose="02040604050505020304" pitchFamily="18" charset="0"/>
            </a:rPr>
            <a:t>nemaju empatije</a:t>
          </a:r>
          <a:endParaRPr lang="en-US" dirty="0">
            <a:latin typeface="Century Schoolbook" panose="02040604050505020304" pitchFamily="18" charset="0"/>
          </a:endParaRPr>
        </a:p>
      </dgm:t>
    </dgm:pt>
    <dgm:pt modelId="{4DB93647-8957-48A2-9A1B-12E61480D6F7}" type="parTrans" cxnId="{9700ED43-8516-44F1-AE40-937E2499FF8A}">
      <dgm:prSet/>
      <dgm:spPr/>
      <dgm:t>
        <a:bodyPr/>
        <a:lstStyle/>
        <a:p>
          <a:endParaRPr lang="en-US"/>
        </a:p>
      </dgm:t>
    </dgm:pt>
    <dgm:pt modelId="{71D38FB0-0985-483A-8B33-3153BF6D4BCA}" type="sibTrans" cxnId="{9700ED43-8516-44F1-AE40-937E2499FF8A}">
      <dgm:prSet/>
      <dgm:spPr/>
      <dgm:t>
        <a:bodyPr/>
        <a:lstStyle/>
        <a:p>
          <a:endParaRPr lang="en-US"/>
        </a:p>
      </dgm:t>
    </dgm:pt>
    <dgm:pt modelId="{0B843269-1EB6-4BF9-AACE-AAC8641AF4F8}">
      <dgm:prSet/>
      <dgm:spPr/>
      <dgm:t>
        <a:bodyPr/>
        <a:lstStyle/>
        <a:p>
          <a:r>
            <a:rPr lang="hr-HR" b="0" i="0" baseline="0" dirty="0">
              <a:latin typeface="Century Schoolbook" panose="02040604050505020304" pitchFamily="18" charset="0"/>
            </a:rPr>
            <a:t>pronalaze zadovoljstvo u dovođenju drugih u neugodnu situaciju</a:t>
          </a:r>
          <a:endParaRPr lang="en-US" dirty="0">
            <a:latin typeface="Century Schoolbook" panose="02040604050505020304" pitchFamily="18" charset="0"/>
          </a:endParaRPr>
        </a:p>
      </dgm:t>
    </dgm:pt>
    <dgm:pt modelId="{D2272469-7B96-45F1-AA24-639158466F6E}" type="parTrans" cxnId="{699CDE91-9F90-4F1E-8A4C-933EB9AD35C4}">
      <dgm:prSet/>
      <dgm:spPr/>
      <dgm:t>
        <a:bodyPr/>
        <a:lstStyle/>
        <a:p>
          <a:endParaRPr lang="en-US"/>
        </a:p>
      </dgm:t>
    </dgm:pt>
    <dgm:pt modelId="{162372D0-A337-43AA-A7E2-611D721D3DB3}" type="sibTrans" cxnId="{699CDE91-9F90-4F1E-8A4C-933EB9AD35C4}">
      <dgm:prSet/>
      <dgm:spPr/>
      <dgm:t>
        <a:bodyPr/>
        <a:lstStyle/>
        <a:p>
          <a:endParaRPr lang="en-US"/>
        </a:p>
      </dgm:t>
    </dgm:pt>
    <dgm:pt modelId="{694F294B-0FDC-4B99-8770-A6B94AB1EFB5}">
      <dgm:prSet/>
      <dgm:spPr/>
      <dgm:t>
        <a:bodyPr/>
        <a:lstStyle/>
        <a:p>
          <a:r>
            <a:rPr lang="hr-HR" b="0" i="0" baseline="0" dirty="0">
              <a:latin typeface="Century Schoolbook" panose="02040604050505020304" pitchFamily="18" charset="0"/>
            </a:rPr>
            <a:t>imaju povećanu želju za dominacijom i moći</a:t>
          </a:r>
          <a:endParaRPr lang="en-US" dirty="0">
            <a:latin typeface="Century Schoolbook" panose="02040604050505020304" pitchFamily="18" charset="0"/>
          </a:endParaRPr>
        </a:p>
      </dgm:t>
    </dgm:pt>
    <dgm:pt modelId="{3549C820-1951-40BC-979B-EE7985A6F060}" type="parTrans" cxnId="{A67F1019-833F-4B6A-89E2-97F949476532}">
      <dgm:prSet/>
      <dgm:spPr/>
      <dgm:t>
        <a:bodyPr/>
        <a:lstStyle/>
        <a:p>
          <a:endParaRPr lang="en-US"/>
        </a:p>
      </dgm:t>
    </dgm:pt>
    <dgm:pt modelId="{E8894B60-D41A-4AD1-AB3C-890C076EE8CE}" type="sibTrans" cxnId="{A67F1019-833F-4B6A-89E2-97F949476532}">
      <dgm:prSet/>
      <dgm:spPr/>
      <dgm:t>
        <a:bodyPr/>
        <a:lstStyle/>
        <a:p>
          <a:endParaRPr lang="en-US"/>
        </a:p>
      </dgm:t>
    </dgm:pt>
    <dgm:pt modelId="{EC43B323-3B9D-46A8-9FA0-4D268BEE6824}">
      <dgm:prSet/>
      <dgm:spPr/>
      <dgm:t>
        <a:bodyPr/>
        <a:lstStyle/>
        <a:p>
          <a:r>
            <a:rPr lang="hr-HR" b="0" i="0" baseline="0" dirty="0">
              <a:latin typeface="Century Schoolbook" panose="02040604050505020304" pitchFamily="18" charset="0"/>
            </a:rPr>
            <a:t>najčešće imaju pozitivno mišljenje o sebi </a:t>
          </a:r>
          <a:r>
            <a:rPr lang="hr-HR" b="1" i="0" baseline="0" dirty="0">
              <a:solidFill>
                <a:srgbClr val="FF0000"/>
              </a:solidFill>
              <a:latin typeface="Century Schoolbook" panose="02040604050505020304" pitchFamily="18" charset="0"/>
            </a:rPr>
            <a:t>??</a:t>
          </a:r>
          <a:endParaRPr lang="en-US" b="1" dirty="0">
            <a:solidFill>
              <a:srgbClr val="FF0000"/>
            </a:solidFill>
            <a:latin typeface="Century Schoolbook" panose="02040604050505020304" pitchFamily="18" charset="0"/>
          </a:endParaRPr>
        </a:p>
      </dgm:t>
    </dgm:pt>
    <dgm:pt modelId="{2320ED42-7FA9-4BBF-B51F-ADCE9D281633}" type="parTrans" cxnId="{0AB0BAC8-AE7D-4D22-B840-EC3B5EE7ED83}">
      <dgm:prSet/>
      <dgm:spPr/>
      <dgm:t>
        <a:bodyPr/>
        <a:lstStyle/>
        <a:p>
          <a:endParaRPr lang="en-US"/>
        </a:p>
      </dgm:t>
    </dgm:pt>
    <dgm:pt modelId="{F3696D3E-0F60-4207-87B1-A5E5AC0FF109}" type="sibTrans" cxnId="{0AB0BAC8-AE7D-4D22-B840-EC3B5EE7ED83}">
      <dgm:prSet/>
      <dgm:spPr/>
      <dgm:t>
        <a:bodyPr/>
        <a:lstStyle/>
        <a:p>
          <a:endParaRPr lang="en-US"/>
        </a:p>
      </dgm:t>
    </dgm:pt>
    <dgm:pt modelId="{8EC06563-0053-412E-B048-327590F8A036}">
      <dgm:prSet/>
      <dgm:spPr/>
      <dgm:t>
        <a:bodyPr/>
        <a:lstStyle/>
        <a:p>
          <a:r>
            <a:rPr lang="hr-HR" b="0" i="0" baseline="0" dirty="0">
              <a:latin typeface="Century Schoolbook" panose="02040604050505020304" pitchFamily="18" charset="0"/>
            </a:rPr>
            <a:t>skloniji su postati agresivne osobe u odrasloj dobi</a:t>
          </a:r>
          <a:endParaRPr lang="en-US" dirty="0">
            <a:latin typeface="Century Schoolbook" panose="02040604050505020304" pitchFamily="18" charset="0"/>
          </a:endParaRPr>
        </a:p>
      </dgm:t>
    </dgm:pt>
    <dgm:pt modelId="{F52CCEBE-E70B-432E-A8EA-7D1279C3AA25}" type="parTrans" cxnId="{8FDD1636-A3EF-4A25-832B-65AD23286788}">
      <dgm:prSet/>
      <dgm:spPr/>
      <dgm:t>
        <a:bodyPr/>
        <a:lstStyle/>
        <a:p>
          <a:endParaRPr lang="en-US"/>
        </a:p>
      </dgm:t>
    </dgm:pt>
    <dgm:pt modelId="{CA5AA625-02F3-4AF5-A7D1-6D5BFA8B51F0}" type="sibTrans" cxnId="{8FDD1636-A3EF-4A25-832B-65AD23286788}">
      <dgm:prSet/>
      <dgm:spPr/>
      <dgm:t>
        <a:bodyPr/>
        <a:lstStyle/>
        <a:p>
          <a:endParaRPr lang="en-US"/>
        </a:p>
      </dgm:t>
    </dgm:pt>
    <dgm:pt modelId="{DB626B46-5B9B-4C00-8F01-C6CB36A29A76}">
      <dgm:prSet/>
      <dgm:spPr/>
      <dgm:t>
        <a:bodyPr/>
        <a:lstStyle/>
        <a:p>
          <a:r>
            <a:rPr lang="hr-HR" b="0" i="0" baseline="0" dirty="0">
              <a:latin typeface="Century Schoolbook" panose="02040604050505020304" pitchFamily="18" charset="0"/>
            </a:rPr>
            <a:t>pokazuju i druga rizična ponašanja</a:t>
          </a:r>
          <a:endParaRPr lang="en-US" dirty="0">
            <a:latin typeface="Century Schoolbook" panose="02040604050505020304" pitchFamily="18" charset="0"/>
          </a:endParaRPr>
        </a:p>
      </dgm:t>
    </dgm:pt>
    <dgm:pt modelId="{4CD66834-E6D1-42DF-96BC-D8F48BB0A3C0}" type="parTrans" cxnId="{68202950-3546-4885-AAD7-4C3F8703199B}">
      <dgm:prSet/>
      <dgm:spPr/>
      <dgm:t>
        <a:bodyPr/>
        <a:lstStyle/>
        <a:p>
          <a:endParaRPr lang="en-US"/>
        </a:p>
      </dgm:t>
    </dgm:pt>
    <dgm:pt modelId="{23418D98-DBE0-45CB-8EE6-FD48BC3B517B}" type="sibTrans" cxnId="{68202950-3546-4885-AAD7-4C3F8703199B}">
      <dgm:prSet/>
      <dgm:spPr/>
      <dgm:t>
        <a:bodyPr/>
        <a:lstStyle/>
        <a:p>
          <a:endParaRPr lang="en-US"/>
        </a:p>
      </dgm:t>
    </dgm:pt>
    <dgm:pt modelId="{DB9BAFF8-8CE8-4103-84C1-6105FD6DBBE7}">
      <dgm:prSet/>
      <dgm:spPr/>
      <dgm:t>
        <a:bodyPr/>
        <a:lstStyle/>
        <a:p>
          <a:r>
            <a:rPr lang="hr-HR" b="0" i="0" baseline="0" dirty="0">
              <a:latin typeface="Century Schoolbook" panose="02040604050505020304" pitchFamily="18" charset="0"/>
            </a:rPr>
            <a:t>imaju probleme sa zakonom</a:t>
          </a:r>
          <a:endParaRPr lang="en-US" dirty="0">
            <a:latin typeface="Century Schoolbook" panose="02040604050505020304" pitchFamily="18" charset="0"/>
          </a:endParaRPr>
        </a:p>
      </dgm:t>
    </dgm:pt>
    <dgm:pt modelId="{A14DF964-6A55-44BB-82CA-80071E38727E}" type="parTrans" cxnId="{2E137B21-7FB0-4548-BB4C-DCC9B7D6BDF8}">
      <dgm:prSet/>
      <dgm:spPr/>
      <dgm:t>
        <a:bodyPr/>
        <a:lstStyle/>
        <a:p>
          <a:endParaRPr lang="en-US"/>
        </a:p>
      </dgm:t>
    </dgm:pt>
    <dgm:pt modelId="{9E63C8F5-74B8-454B-86D2-472B3481D42C}" type="sibTrans" cxnId="{2E137B21-7FB0-4548-BB4C-DCC9B7D6BDF8}">
      <dgm:prSet/>
      <dgm:spPr/>
      <dgm:t>
        <a:bodyPr/>
        <a:lstStyle/>
        <a:p>
          <a:endParaRPr lang="en-US"/>
        </a:p>
      </dgm:t>
    </dgm:pt>
    <dgm:pt modelId="{9671DC60-B0B9-416A-9995-0B29706C4CEA}" type="pres">
      <dgm:prSet presAssocID="{FF1A01B4-2C7E-40F0-8A9E-9D01E1851AAA}" presName="vert0" presStyleCnt="0">
        <dgm:presLayoutVars>
          <dgm:dir/>
          <dgm:animOne val="branch"/>
          <dgm:animLvl val="lvl"/>
        </dgm:presLayoutVars>
      </dgm:prSet>
      <dgm:spPr/>
    </dgm:pt>
    <dgm:pt modelId="{BE9549C0-D71A-49E7-BC58-C7F51D535616}" type="pres">
      <dgm:prSet presAssocID="{33CBCF26-AFEE-45CE-B252-65983BFCB925}" presName="thickLine" presStyleLbl="alignNode1" presStyleIdx="0" presStyleCnt="9"/>
      <dgm:spPr/>
    </dgm:pt>
    <dgm:pt modelId="{2E1A5F02-A1B7-4345-A19F-AF987E76ECF1}" type="pres">
      <dgm:prSet presAssocID="{33CBCF26-AFEE-45CE-B252-65983BFCB925}" presName="horz1" presStyleCnt="0"/>
      <dgm:spPr/>
    </dgm:pt>
    <dgm:pt modelId="{7BED380F-5412-4F48-A926-9BC5B7FB2D92}" type="pres">
      <dgm:prSet presAssocID="{33CBCF26-AFEE-45CE-B252-65983BFCB925}" presName="tx1" presStyleLbl="revTx" presStyleIdx="0" presStyleCnt="9"/>
      <dgm:spPr/>
    </dgm:pt>
    <dgm:pt modelId="{03E87639-3DE9-44A9-A051-C7F5D7B9AF58}" type="pres">
      <dgm:prSet presAssocID="{33CBCF26-AFEE-45CE-B252-65983BFCB925}" presName="vert1" presStyleCnt="0"/>
      <dgm:spPr/>
    </dgm:pt>
    <dgm:pt modelId="{A537960C-0D1C-4ABA-8E32-8B89E597CB73}" type="pres">
      <dgm:prSet presAssocID="{C1A96D0B-0476-4B9D-BB23-1C2904BD45E3}" presName="thickLine" presStyleLbl="alignNode1" presStyleIdx="1" presStyleCnt="9"/>
      <dgm:spPr/>
    </dgm:pt>
    <dgm:pt modelId="{017FC9C0-EF2B-4829-BD01-668078EFA3D4}" type="pres">
      <dgm:prSet presAssocID="{C1A96D0B-0476-4B9D-BB23-1C2904BD45E3}" presName="horz1" presStyleCnt="0"/>
      <dgm:spPr/>
    </dgm:pt>
    <dgm:pt modelId="{996CE88C-9E0B-4607-BB30-F64DF9E63EE2}" type="pres">
      <dgm:prSet presAssocID="{C1A96D0B-0476-4B9D-BB23-1C2904BD45E3}" presName="tx1" presStyleLbl="revTx" presStyleIdx="1" presStyleCnt="9"/>
      <dgm:spPr/>
    </dgm:pt>
    <dgm:pt modelId="{E303B7F2-A697-4DF4-8F4C-4088A5CDABC3}" type="pres">
      <dgm:prSet presAssocID="{C1A96D0B-0476-4B9D-BB23-1C2904BD45E3}" presName="vert1" presStyleCnt="0"/>
      <dgm:spPr/>
    </dgm:pt>
    <dgm:pt modelId="{00139CF5-6745-433F-8A95-61A9E3655465}" type="pres">
      <dgm:prSet presAssocID="{AA0F735D-CF91-452A-B864-8EDBC3C22BBC}" presName="thickLine" presStyleLbl="alignNode1" presStyleIdx="2" presStyleCnt="9"/>
      <dgm:spPr/>
    </dgm:pt>
    <dgm:pt modelId="{D4EC5794-2AC6-42CA-B636-EA44A592F889}" type="pres">
      <dgm:prSet presAssocID="{AA0F735D-CF91-452A-B864-8EDBC3C22BBC}" presName="horz1" presStyleCnt="0"/>
      <dgm:spPr/>
    </dgm:pt>
    <dgm:pt modelId="{A7C25932-F98B-4C3A-8AC0-A52B17EDC33F}" type="pres">
      <dgm:prSet presAssocID="{AA0F735D-CF91-452A-B864-8EDBC3C22BBC}" presName="tx1" presStyleLbl="revTx" presStyleIdx="2" presStyleCnt="9"/>
      <dgm:spPr/>
    </dgm:pt>
    <dgm:pt modelId="{A7AECC0F-E08E-4EEF-A8F1-5B35BCFAA8D7}" type="pres">
      <dgm:prSet presAssocID="{AA0F735D-CF91-452A-B864-8EDBC3C22BBC}" presName="vert1" presStyleCnt="0"/>
      <dgm:spPr/>
    </dgm:pt>
    <dgm:pt modelId="{5124E8B7-694B-4F82-A456-AF28CBFC0B47}" type="pres">
      <dgm:prSet presAssocID="{0B843269-1EB6-4BF9-AACE-AAC8641AF4F8}" presName="thickLine" presStyleLbl="alignNode1" presStyleIdx="3" presStyleCnt="9"/>
      <dgm:spPr/>
    </dgm:pt>
    <dgm:pt modelId="{07678D2E-3893-455C-9958-4635FA4C1910}" type="pres">
      <dgm:prSet presAssocID="{0B843269-1EB6-4BF9-AACE-AAC8641AF4F8}" presName="horz1" presStyleCnt="0"/>
      <dgm:spPr/>
    </dgm:pt>
    <dgm:pt modelId="{5CF55AC4-9752-49B7-85C4-0F5CE79BE438}" type="pres">
      <dgm:prSet presAssocID="{0B843269-1EB6-4BF9-AACE-AAC8641AF4F8}" presName="tx1" presStyleLbl="revTx" presStyleIdx="3" presStyleCnt="9"/>
      <dgm:spPr/>
    </dgm:pt>
    <dgm:pt modelId="{AE46D5FC-14E1-408E-B29A-8A8D54267A9C}" type="pres">
      <dgm:prSet presAssocID="{0B843269-1EB6-4BF9-AACE-AAC8641AF4F8}" presName="vert1" presStyleCnt="0"/>
      <dgm:spPr/>
    </dgm:pt>
    <dgm:pt modelId="{5BDBC0E7-2757-4DD9-9A00-FD4F1D121AD3}" type="pres">
      <dgm:prSet presAssocID="{694F294B-0FDC-4B99-8770-A6B94AB1EFB5}" presName="thickLine" presStyleLbl="alignNode1" presStyleIdx="4" presStyleCnt="9"/>
      <dgm:spPr/>
    </dgm:pt>
    <dgm:pt modelId="{BD9C67FF-B250-4B41-905C-3F315C859311}" type="pres">
      <dgm:prSet presAssocID="{694F294B-0FDC-4B99-8770-A6B94AB1EFB5}" presName="horz1" presStyleCnt="0"/>
      <dgm:spPr/>
    </dgm:pt>
    <dgm:pt modelId="{D8BCB7BA-E373-443E-A135-2D56D92B35F6}" type="pres">
      <dgm:prSet presAssocID="{694F294B-0FDC-4B99-8770-A6B94AB1EFB5}" presName="tx1" presStyleLbl="revTx" presStyleIdx="4" presStyleCnt="9"/>
      <dgm:spPr/>
    </dgm:pt>
    <dgm:pt modelId="{D2923BDC-806B-432C-8101-75B84EC89574}" type="pres">
      <dgm:prSet presAssocID="{694F294B-0FDC-4B99-8770-A6B94AB1EFB5}" presName="vert1" presStyleCnt="0"/>
      <dgm:spPr/>
    </dgm:pt>
    <dgm:pt modelId="{1661642B-0D4F-4053-936F-44A1957E68C4}" type="pres">
      <dgm:prSet presAssocID="{EC43B323-3B9D-46A8-9FA0-4D268BEE6824}" presName="thickLine" presStyleLbl="alignNode1" presStyleIdx="5" presStyleCnt="9"/>
      <dgm:spPr/>
    </dgm:pt>
    <dgm:pt modelId="{DDEE7279-EE32-4380-ABE0-92DA2B4C2353}" type="pres">
      <dgm:prSet presAssocID="{EC43B323-3B9D-46A8-9FA0-4D268BEE6824}" presName="horz1" presStyleCnt="0"/>
      <dgm:spPr/>
    </dgm:pt>
    <dgm:pt modelId="{19803FE2-B7D1-4D60-94DB-7BBD718264F3}" type="pres">
      <dgm:prSet presAssocID="{EC43B323-3B9D-46A8-9FA0-4D268BEE6824}" presName="tx1" presStyleLbl="revTx" presStyleIdx="5" presStyleCnt="9"/>
      <dgm:spPr/>
    </dgm:pt>
    <dgm:pt modelId="{E0BFC6F5-9913-4E3D-9C1F-1398692675CC}" type="pres">
      <dgm:prSet presAssocID="{EC43B323-3B9D-46A8-9FA0-4D268BEE6824}" presName="vert1" presStyleCnt="0"/>
      <dgm:spPr/>
    </dgm:pt>
    <dgm:pt modelId="{6D5028B5-71DF-4F66-9DB4-0E2CB55D3A85}" type="pres">
      <dgm:prSet presAssocID="{8EC06563-0053-412E-B048-327590F8A036}" presName="thickLine" presStyleLbl="alignNode1" presStyleIdx="6" presStyleCnt="9"/>
      <dgm:spPr/>
    </dgm:pt>
    <dgm:pt modelId="{E96CE9E7-104B-4783-A2A2-E0507EC6B0FC}" type="pres">
      <dgm:prSet presAssocID="{8EC06563-0053-412E-B048-327590F8A036}" presName="horz1" presStyleCnt="0"/>
      <dgm:spPr/>
    </dgm:pt>
    <dgm:pt modelId="{34C7A720-D315-430B-BD2D-84701E6092C2}" type="pres">
      <dgm:prSet presAssocID="{8EC06563-0053-412E-B048-327590F8A036}" presName="tx1" presStyleLbl="revTx" presStyleIdx="6" presStyleCnt="9"/>
      <dgm:spPr/>
    </dgm:pt>
    <dgm:pt modelId="{E6943A7B-7039-4049-B5C0-C668C34819CA}" type="pres">
      <dgm:prSet presAssocID="{8EC06563-0053-412E-B048-327590F8A036}" presName="vert1" presStyleCnt="0"/>
      <dgm:spPr/>
    </dgm:pt>
    <dgm:pt modelId="{7C615BE1-37D3-4881-A18D-C05DE881FB64}" type="pres">
      <dgm:prSet presAssocID="{DB626B46-5B9B-4C00-8F01-C6CB36A29A76}" presName="thickLine" presStyleLbl="alignNode1" presStyleIdx="7" presStyleCnt="9"/>
      <dgm:spPr/>
    </dgm:pt>
    <dgm:pt modelId="{A3382138-E0D9-4692-BF6B-15C5BEFC18E2}" type="pres">
      <dgm:prSet presAssocID="{DB626B46-5B9B-4C00-8F01-C6CB36A29A76}" presName="horz1" presStyleCnt="0"/>
      <dgm:spPr/>
    </dgm:pt>
    <dgm:pt modelId="{2BEEF06E-381A-462C-AA81-07B69A3C583E}" type="pres">
      <dgm:prSet presAssocID="{DB626B46-5B9B-4C00-8F01-C6CB36A29A76}" presName="tx1" presStyleLbl="revTx" presStyleIdx="7" presStyleCnt="9"/>
      <dgm:spPr/>
    </dgm:pt>
    <dgm:pt modelId="{0718FEE0-389A-4AF6-AA4C-30B5BD41C4A6}" type="pres">
      <dgm:prSet presAssocID="{DB626B46-5B9B-4C00-8F01-C6CB36A29A76}" presName="vert1" presStyleCnt="0"/>
      <dgm:spPr/>
    </dgm:pt>
    <dgm:pt modelId="{A7A46BAC-98F3-42CC-B754-0C0C1093F7EB}" type="pres">
      <dgm:prSet presAssocID="{DB9BAFF8-8CE8-4103-84C1-6105FD6DBBE7}" presName="thickLine" presStyleLbl="alignNode1" presStyleIdx="8" presStyleCnt="9"/>
      <dgm:spPr/>
    </dgm:pt>
    <dgm:pt modelId="{D019BB05-B027-414E-82A6-1A5D29A25CCF}" type="pres">
      <dgm:prSet presAssocID="{DB9BAFF8-8CE8-4103-84C1-6105FD6DBBE7}" presName="horz1" presStyleCnt="0"/>
      <dgm:spPr/>
    </dgm:pt>
    <dgm:pt modelId="{A4B4B412-CE9E-41C4-9DE1-35D548611A33}" type="pres">
      <dgm:prSet presAssocID="{DB9BAFF8-8CE8-4103-84C1-6105FD6DBBE7}" presName="tx1" presStyleLbl="revTx" presStyleIdx="8" presStyleCnt="9"/>
      <dgm:spPr/>
    </dgm:pt>
    <dgm:pt modelId="{148AF94A-8A69-401B-81D1-1350865FD491}" type="pres">
      <dgm:prSet presAssocID="{DB9BAFF8-8CE8-4103-84C1-6105FD6DBBE7}" presName="vert1" presStyleCnt="0"/>
      <dgm:spPr/>
    </dgm:pt>
  </dgm:ptLst>
  <dgm:cxnLst>
    <dgm:cxn modelId="{E3C9890C-9A5C-4D21-BAED-091F6582F114}" type="presOf" srcId="{AA0F735D-CF91-452A-B864-8EDBC3C22BBC}" destId="{A7C25932-F98B-4C3A-8AC0-A52B17EDC33F}" srcOrd="0" destOrd="0" presId="urn:microsoft.com/office/officeart/2008/layout/LinedList"/>
    <dgm:cxn modelId="{DE122813-EDE4-4564-8358-F788B0FF3633}" type="presOf" srcId="{DB626B46-5B9B-4C00-8F01-C6CB36A29A76}" destId="{2BEEF06E-381A-462C-AA81-07B69A3C583E}" srcOrd="0" destOrd="0" presId="urn:microsoft.com/office/officeart/2008/layout/LinedList"/>
    <dgm:cxn modelId="{BD76CA18-115E-45C1-B37E-22703D9FCF81}" srcId="{FF1A01B4-2C7E-40F0-8A9E-9D01E1851AAA}" destId="{C1A96D0B-0476-4B9D-BB23-1C2904BD45E3}" srcOrd="1" destOrd="0" parTransId="{EE2A3691-7394-465A-9C36-0749F44225D2}" sibTransId="{3135CDAC-83E6-4892-99C6-CDD92D1CE793}"/>
    <dgm:cxn modelId="{A67F1019-833F-4B6A-89E2-97F949476532}" srcId="{FF1A01B4-2C7E-40F0-8A9E-9D01E1851AAA}" destId="{694F294B-0FDC-4B99-8770-A6B94AB1EFB5}" srcOrd="4" destOrd="0" parTransId="{3549C820-1951-40BC-979B-EE7985A6F060}" sibTransId="{E8894B60-D41A-4AD1-AB3C-890C076EE8CE}"/>
    <dgm:cxn modelId="{2E137B21-7FB0-4548-BB4C-DCC9B7D6BDF8}" srcId="{FF1A01B4-2C7E-40F0-8A9E-9D01E1851AAA}" destId="{DB9BAFF8-8CE8-4103-84C1-6105FD6DBBE7}" srcOrd="8" destOrd="0" parTransId="{A14DF964-6A55-44BB-82CA-80071E38727E}" sibTransId="{9E63C8F5-74B8-454B-86D2-472B3481D42C}"/>
    <dgm:cxn modelId="{406CFB27-9AAA-4D4C-897B-59F871BA6DD1}" type="presOf" srcId="{0B843269-1EB6-4BF9-AACE-AAC8641AF4F8}" destId="{5CF55AC4-9752-49B7-85C4-0F5CE79BE438}" srcOrd="0" destOrd="0" presId="urn:microsoft.com/office/officeart/2008/layout/LinedList"/>
    <dgm:cxn modelId="{8FDD1636-A3EF-4A25-832B-65AD23286788}" srcId="{FF1A01B4-2C7E-40F0-8A9E-9D01E1851AAA}" destId="{8EC06563-0053-412E-B048-327590F8A036}" srcOrd="6" destOrd="0" parTransId="{F52CCEBE-E70B-432E-A8EA-7D1279C3AA25}" sibTransId="{CA5AA625-02F3-4AF5-A7D1-6D5BFA8B51F0}"/>
    <dgm:cxn modelId="{9700ED43-8516-44F1-AE40-937E2499FF8A}" srcId="{FF1A01B4-2C7E-40F0-8A9E-9D01E1851AAA}" destId="{AA0F735D-CF91-452A-B864-8EDBC3C22BBC}" srcOrd="2" destOrd="0" parTransId="{4DB93647-8957-48A2-9A1B-12E61480D6F7}" sibTransId="{71D38FB0-0985-483A-8B33-3153BF6D4BCA}"/>
    <dgm:cxn modelId="{0ACB3B6D-179D-4756-B9AD-10855CF08CFF}" type="presOf" srcId="{C1A96D0B-0476-4B9D-BB23-1C2904BD45E3}" destId="{996CE88C-9E0B-4607-BB30-F64DF9E63EE2}" srcOrd="0" destOrd="0" presId="urn:microsoft.com/office/officeart/2008/layout/LinedList"/>
    <dgm:cxn modelId="{68202950-3546-4885-AAD7-4C3F8703199B}" srcId="{FF1A01B4-2C7E-40F0-8A9E-9D01E1851AAA}" destId="{DB626B46-5B9B-4C00-8F01-C6CB36A29A76}" srcOrd="7" destOrd="0" parTransId="{4CD66834-E6D1-42DF-96BC-D8F48BB0A3C0}" sibTransId="{23418D98-DBE0-45CB-8EE6-FD48BC3B517B}"/>
    <dgm:cxn modelId="{3E85DC84-3D78-4B88-95B7-A2477E4D4963}" type="presOf" srcId="{8EC06563-0053-412E-B048-327590F8A036}" destId="{34C7A720-D315-430B-BD2D-84701E6092C2}" srcOrd="0" destOrd="0" presId="urn:microsoft.com/office/officeart/2008/layout/LinedList"/>
    <dgm:cxn modelId="{EA64CC85-87F2-419C-954D-B296215E537B}" type="presOf" srcId="{FF1A01B4-2C7E-40F0-8A9E-9D01E1851AAA}" destId="{9671DC60-B0B9-416A-9995-0B29706C4CEA}" srcOrd="0" destOrd="0" presId="urn:microsoft.com/office/officeart/2008/layout/LinedList"/>
    <dgm:cxn modelId="{699CDE91-9F90-4F1E-8A4C-933EB9AD35C4}" srcId="{FF1A01B4-2C7E-40F0-8A9E-9D01E1851AAA}" destId="{0B843269-1EB6-4BF9-AACE-AAC8641AF4F8}" srcOrd="3" destOrd="0" parTransId="{D2272469-7B96-45F1-AA24-639158466F6E}" sibTransId="{162372D0-A337-43AA-A7E2-611D721D3DB3}"/>
    <dgm:cxn modelId="{38F1BC9A-DF5B-4FE7-B8EF-A82143B00BBF}" type="presOf" srcId="{DB9BAFF8-8CE8-4103-84C1-6105FD6DBBE7}" destId="{A4B4B412-CE9E-41C4-9DE1-35D548611A33}" srcOrd="0" destOrd="0" presId="urn:microsoft.com/office/officeart/2008/layout/LinedList"/>
    <dgm:cxn modelId="{4F298DAD-ABDD-4E60-B46C-4B4C181AD627}" srcId="{FF1A01B4-2C7E-40F0-8A9E-9D01E1851AAA}" destId="{33CBCF26-AFEE-45CE-B252-65983BFCB925}" srcOrd="0" destOrd="0" parTransId="{AFDEB3DD-356B-4275-974D-A6EFAB1B0C5F}" sibTransId="{8CB587B1-5EF1-47BB-A995-E1C17FA2302C}"/>
    <dgm:cxn modelId="{0AB0BAC8-AE7D-4D22-B840-EC3B5EE7ED83}" srcId="{FF1A01B4-2C7E-40F0-8A9E-9D01E1851AAA}" destId="{EC43B323-3B9D-46A8-9FA0-4D268BEE6824}" srcOrd="5" destOrd="0" parTransId="{2320ED42-7FA9-4BBF-B51F-ADCE9D281633}" sibTransId="{F3696D3E-0F60-4207-87B1-A5E5AC0FF109}"/>
    <dgm:cxn modelId="{AE14FEE1-7985-43E4-80D1-177B309C17E5}" type="presOf" srcId="{694F294B-0FDC-4B99-8770-A6B94AB1EFB5}" destId="{D8BCB7BA-E373-443E-A135-2D56D92B35F6}" srcOrd="0" destOrd="0" presId="urn:microsoft.com/office/officeart/2008/layout/LinedList"/>
    <dgm:cxn modelId="{48118FE7-B32E-4C03-B282-F72CF3CCD866}" type="presOf" srcId="{EC43B323-3B9D-46A8-9FA0-4D268BEE6824}" destId="{19803FE2-B7D1-4D60-94DB-7BBD718264F3}" srcOrd="0" destOrd="0" presId="urn:microsoft.com/office/officeart/2008/layout/LinedList"/>
    <dgm:cxn modelId="{C306D1F2-5632-497F-BADB-FE1140D6FE32}" type="presOf" srcId="{33CBCF26-AFEE-45CE-B252-65983BFCB925}" destId="{7BED380F-5412-4F48-A926-9BC5B7FB2D92}" srcOrd="0" destOrd="0" presId="urn:microsoft.com/office/officeart/2008/layout/LinedList"/>
    <dgm:cxn modelId="{5B18FE9C-C4B4-498F-B6D4-981B53E34931}" type="presParOf" srcId="{9671DC60-B0B9-416A-9995-0B29706C4CEA}" destId="{BE9549C0-D71A-49E7-BC58-C7F51D535616}" srcOrd="0" destOrd="0" presId="urn:microsoft.com/office/officeart/2008/layout/LinedList"/>
    <dgm:cxn modelId="{9E34BDF3-8EF5-40F9-B924-1ECBDCB3276F}" type="presParOf" srcId="{9671DC60-B0B9-416A-9995-0B29706C4CEA}" destId="{2E1A5F02-A1B7-4345-A19F-AF987E76ECF1}" srcOrd="1" destOrd="0" presId="urn:microsoft.com/office/officeart/2008/layout/LinedList"/>
    <dgm:cxn modelId="{80C483B1-5016-4C3D-80F2-18E2C1350F81}" type="presParOf" srcId="{2E1A5F02-A1B7-4345-A19F-AF987E76ECF1}" destId="{7BED380F-5412-4F48-A926-9BC5B7FB2D92}" srcOrd="0" destOrd="0" presId="urn:microsoft.com/office/officeart/2008/layout/LinedList"/>
    <dgm:cxn modelId="{82E858DA-99C8-410A-B0E9-B27F81C3593C}" type="presParOf" srcId="{2E1A5F02-A1B7-4345-A19F-AF987E76ECF1}" destId="{03E87639-3DE9-44A9-A051-C7F5D7B9AF58}" srcOrd="1" destOrd="0" presId="urn:microsoft.com/office/officeart/2008/layout/LinedList"/>
    <dgm:cxn modelId="{2B11FB0C-9F5C-408E-A277-8A752C667B2D}" type="presParOf" srcId="{9671DC60-B0B9-416A-9995-0B29706C4CEA}" destId="{A537960C-0D1C-4ABA-8E32-8B89E597CB73}" srcOrd="2" destOrd="0" presId="urn:microsoft.com/office/officeart/2008/layout/LinedList"/>
    <dgm:cxn modelId="{C52B9F37-0232-44A0-BF08-963E6D07941D}" type="presParOf" srcId="{9671DC60-B0B9-416A-9995-0B29706C4CEA}" destId="{017FC9C0-EF2B-4829-BD01-668078EFA3D4}" srcOrd="3" destOrd="0" presId="urn:microsoft.com/office/officeart/2008/layout/LinedList"/>
    <dgm:cxn modelId="{AF8CD9B5-8716-4944-A243-06594788BA8A}" type="presParOf" srcId="{017FC9C0-EF2B-4829-BD01-668078EFA3D4}" destId="{996CE88C-9E0B-4607-BB30-F64DF9E63EE2}" srcOrd="0" destOrd="0" presId="urn:microsoft.com/office/officeart/2008/layout/LinedList"/>
    <dgm:cxn modelId="{3568E86B-FA5C-4D67-99BF-42A2BB2E41E8}" type="presParOf" srcId="{017FC9C0-EF2B-4829-BD01-668078EFA3D4}" destId="{E303B7F2-A697-4DF4-8F4C-4088A5CDABC3}" srcOrd="1" destOrd="0" presId="urn:microsoft.com/office/officeart/2008/layout/LinedList"/>
    <dgm:cxn modelId="{151C37BB-0D24-4C7C-9CEC-6D67A39B8217}" type="presParOf" srcId="{9671DC60-B0B9-416A-9995-0B29706C4CEA}" destId="{00139CF5-6745-433F-8A95-61A9E3655465}" srcOrd="4" destOrd="0" presId="urn:microsoft.com/office/officeart/2008/layout/LinedList"/>
    <dgm:cxn modelId="{1823A450-1590-4639-92B8-35FAF7C7D53D}" type="presParOf" srcId="{9671DC60-B0B9-416A-9995-0B29706C4CEA}" destId="{D4EC5794-2AC6-42CA-B636-EA44A592F889}" srcOrd="5" destOrd="0" presId="urn:microsoft.com/office/officeart/2008/layout/LinedList"/>
    <dgm:cxn modelId="{2DCDEC2B-01D4-44A1-9984-6C22A5EE5BBF}" type="presParOf" srcId="{D4EC5794-2AC6-42CA-B636-EA44A592F889}" destId="{A7C25932-F98B-4C3A-8AC0-A52B17EDC33F}" srcOrd="0" destOrd="0" presId="urn:microsoft.com/office/officeart/2008/layout/LinedList"/>
    <dgm:cxn modelId="{FEBDE1C1-1834-4788-861B-30DC776409B2}" type="presParOf" srcId="{D4EC5794-2AC6-42CA-B636-EA44A592F889}" destId="{A7AECC0F-E08E-4EEF-A8F1-5B35BCFAA8D7}" srcOrd="1" destOrd="0" presId="urn:microsoft.com/office/officeart/2008/layout/LinedList"/>
    <dgm:cxn modelId="{8835E98B-489A-4906-A10B-D38FD4E19968}" type="presParOf" srcId="{9671DC60-B0B9-416A-9995-0B29706C4CEA}" destId="{5124E8B7-694B-4F82-A456-AF28CBFC0B47}" srcOrd="6" destOrd="0" presId="urn:microsoft.com/office/officeart/2008/layout/LinedList"/>
    <dgm:cxn modelId="{4E563F29-8987-489B-8D46-CBB6141B60BC}" type="presParOf" srcId="{9671DC60-B0B9-416A-9995-0B29706C4CEA}" destId="{07678D2E-3893-455C-9958-4635FA4C1910}" srcOrd="7" destOrd="0" presId="urn:microsoft.com/office/officeart/2008/layout/LinedList"/>
    <dgm:cxn modelId="{E6E4708C-355B-4D07-B7C3-C92ED5CDDE6B}" type="presParOf" srcId="{07678D2E-3893-455C-9958-4635FA4C1910}" destId="{5CF55AC4-9752-49B7-85C4-0F5CE79BE438}" srcOrd="0" destOrd="0" presId="urn:microsoft.com/office/officeart/2008/layout/LinedList"/>
    <dgm:cxn modelId="{2E43FDFB-34C2-4498-AB4C-97E31FE5F0EC}" type="presParOf" srcId="{07678D2E-3893-455C-9958-4635FA4C1910}" destId="{AE46D5FC-14E1-408E-B29A-8A8D54267A9C}" srcOrd="1" destOrd="0" presId="urn:microsoft.com/office/officeart/2008/layout/LinedList"/>
    <dgm:cxn modelId="{8E9325AC-46E2-46A9-AF91-5B37AF76ACA0}" type="presParOf" srcId="{9671DC60-B0B9-416A-9995-0B29706C4CEA}" destId="{5BDBC0E7-2757-4DD9-9A00-FD4F1D121AD3}" srcOrd="8" destOrd="0" presId="urn:microsoft.com/office/officeart/2008/layout/LinedList"/>
    <dgm:cxn modelId="{06548F0C-D5C8-4B9E-92D3-72627A4507AD}" type="presParOf" srcId="{9671DC60-B0B9-416A-9995-0B29706C4CEA}" destId="{BD9C67FF-B250-4B41-905C-3F315C859311}" srcOrd="9" destOrd="0" presId="urn:microsoft.com/office/officeart/2008/layout/LinedList"/>
    <dgm:cxn modelId="{153027BE-D215-48EF-9B51-0378908020A6}" type="presParOf" srcId="{BD9C67FF-B250-4B41-905C-3F315C859311}" destId="{D8BCB7BA-E373-443E-A135-2D56D92B35F6}" srcOrd="0" destOrd="0" presId="urn:microsoft.com/office/officeart/2008/layout/LinedList"/>
    <dgm:cxn modelId="{752E72FC-D495-4B19-8208-3B29A20E8CCF}" type="presParOf" srcId="{BD9C67FF-B250-4B41-905C-3F315C859311}" destId="{D2923BDC-806B-432C-8101-75B84EC89574}" srcOrd="1" destOrd="0" presId="urn:microsoft.com/office/officeart/2008/layout/LinedList"/>
    <dgm:cxn modelId="{29AC3EAD-7494-4B3B-A91C-95A9D7C0FCBA}" type="presParOf" srcId="{9671DC60-B0B9-416A-9995-0B29706C4CEA}" destId="{1661642B-0D4F-4053-936F-44A1957E68C4}" srcOrd="10" destOrd="0" presId="urn:microsoft.com/office/officeart/2008/layout/LinedList"/>
    <dgm:cxn modelId="{D9B7C7BE-DA32-4632-B6AB-70A0CE714EF9}" type="presParOf" srcId="{9671DC60-B0B9-416A-9995-0B29706C4CEA}" destId="{DDEE7279-EE32-4380-ABE0-92DA2B4C2353}" srcOrd="11" destOrd="0" presId="urn:microsoft.com/office/officeart/2008/layout/LinedList"/>
    <dgm:cxn modelId="{8AC1E456-F12D-4085-96A1-2294931AC1FA}" type="presParOf" srcId="{DDEE7279-EE32-4380-ABE0-92DA2B4C2353}" destId="{19803FE2-B7D1-4D60-94DB-7BBD718264F3}" srcOrd="0" destOrd="0" presId="urn:microsoft.com/office/officeart/2008/layout/LinedList"/>
    <dgm:cxn modelId="{7C5FAC48-2C47-434B-BA4F-C20800D77DA2}" type="presParOf" srcId="{DDEE7279-EE32-4380-ABE0-92DA2B4C2353}" destId="{E0BFC6F5-9913-4E3D-9C1F-1398692675CC}" srcOrd="1" destOrd="0" presId="urn:microsoft.com/office/officeart/2008/layout/LinedList"/>
    <dgm:cxn modelId="{4D0998DC-29B4-4BD0-8726-06150D5EC6F2}" type="presParOf" srcId="{9671DC60-B0B9-416A-9995-0B29706C4CEA}" destId="{6D5028B5-71DF-4F66-9DB4-0E2CB55D3A85}" srcOrd="12" destOrd="0" presId="urn:microsoft.com/office/officeart/2008/layout/LinedList"/>
    <dgm:cxn modelId="{39094C14-7BC8-4346-8C5D-1F0B48F50B1A}" type="presParOf" srcId="{9671DC60-B0B9-416A-9995-0B29706C4CEA}" destId="{E96CE9E7-104B-4783-A2A2-E0507EC6B0FC}" srcOrd="13" destOrd="0" presId="urn:microsoft.com/office/officeart/2008/layout/LinedList"/>
    <dgm:cxn modelId="{64F07194-1BD7-4EC5-867F-FB8F4A5E5568}" type="presParOf" srcId="{E96CE9E7-104B-4783-A2A2-E0507EC6B0FC}" destId="{34C7A720-D315-430B-BD2D-84701E6092C2}" srcOrd="0" destOrd="0" presId="urn:microsoft.com/office/officeart/2008/layout/LinedList"/>
    <dgm:cxn modelId="{8F1EBF84-8CB2-411A-A5C8-27436CB28C60}" type="presParOf" srcId="{E96CE9E7-104B-4783-A2A2-E0507EC6B0FC}" destId="{E6943A7B-7039-4049-B5C0-C668C34819CA}" srcOrd="1" destOrd="0" presId="urn:microsoft.com/office/officeart/2008/layout/LinedList"/>
    <dgm:cxn modelId="{3B463254-48EA-4975-8127-A0539E3F957B}" type="presParOf" srcId="{9671DC60-B0B9-416A-9995-0B29706C4CEA}" destId="{7C615BE1-37D3-4881-A18D-C05DE881FB64}" srcOrd="14" destOrd="0" presId="urn:microsoft.com/office/officeart/2008/layout/LinedList"/>
    <dgm:cxn modelId="{C5AEA165-A505-4156-ACDD-3846A456309D}" type="presParOf" srcId="{9671DC60-B0B9-416A-9995-0B29706C4CEA}" destId="{A3382138-E0D9-4692-BF6B-15C5BEFC18E2}" srcOrd="15" destOrd="0" presId="urn:microsoft.com/office/officeart/2008/layout/LinedList"/>
    <dgm:cxn modelId="{060DBB16-6178-4F09-826C-C1651F1C8A37}" type="presParOf" srcId="{A3382138-E0D9-4692-BF6B-15C5BEFC18E2}" destId="{2BEEF06E-381A-462C-AA81-07B69A3C583E}" srcOrd="0" destOrd="0" presId="urn:microsoft.com/office/officeart/2008/layout/LinedList"/>
    <dgm:cxn modelId="{7FEE296A-B8AA-44BE-976B-6B859211254E}" type="presParOf" srcId="{A3382138-E0D9-4692-BF6B-15C5BEFC18E2}" destId="{0718FEE0-389A-4AF6-AA4C-30B5BD41C4A6}" srcOrd="1" destOrd="0" presId="urn:microsoft.com/office/officeart/2008/layout/LinedList"/>
    <dgm:cxn modelId="{4A20E05A-A382-4F9F-80B3-7F039BF671B0}" type="presParOf" srcId="{9671DC60-B0B9-416A-9995-0B29706C4CEA}" destId="{A7A46BAC-98F3-42CC-B754-0C0C1093F7EB}" srcOrd="16" destOrd="0" presId="urn:microsoft.com/office/officeart/2008/layout/LinedList"/>
    <dgm:cxn modelId="{8480DBEC-F302-4AF5-A0A0-5EAFDCB43190}" type="presParOf" srcId="{9671DC60-B0B9-416A-9995-0B29706C4CEA}" destId="{D019BB05-B027-414E-82A6-1A5D29A25CCF}" srcOrd="17" destOrd="0" presId="urn:microsoft.com/office/officeart/2008/layout/LinedList"/>
    <dgm:cxn modelId="{00CD207E-3BE6-4796-BC94-C88A1964ED23}" type="presParOf" srcId="{D019BB05-B027-414E-82A6-1A5D29A25CCF}" destId="{A4B4B412-CE9E-41C4-9DE1-35D548611A33}" srcOrd="0" destOrd="0" presId="urn:microsoft.com/office/officeart/2008/layout/LinedList"/>
    <dgm:cxn modelId="{9C8A2C2E-0967-4EC7-8054-5A116CC1FA9B}" type="presParOf" srcId="{D019BB05-B027-414E-82A6-1A5D29A25CCF}" destId="{148AF94A-8A69-401B-81D1-1350865FD49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7954874-AC63-4AAB-A501-82B5E3D07796}" type="doc">
      <dgm:prSet loTypeId="urn:microsoft.com/office/officeart/2005/8/layout/cycle3" loCatId="cycle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23EE61D1-CDDB-40F8-8D9B-7B6EDCF6C87C}">
      <dgm:prSet phldrT="[Text]"/>
      <dgm:spPr/>
      <dgm:t>
        <a:bodyPr/>
        <a:lstStyle/>
        <a:p>
          <a:r>
            <a:rPr lang="hr-HR" b="1">
              <a:latin typeface="Century Schoolbook" panose="02040604050505020304" pitchFamily="18" charset="0"/>
            </a:rPr>
            <a:t>NAIZMJENIČOST U KOMUNIKACIJI</a:t>
          </a:r>
          <a:endParaRPr lang="en-US" b="1">
            <a:latin typeface="Century Schoolbook" panose="02040604050505020304" pitchFamily="18" charset="0"/>
          </a:endParaRPr>
        </a:p>
      </dgm:t>
    </dgm:pt>
    <dgm:pt modelId="{574C0669-95A6-4CF4-9540-D5CB29A45954}" type="parTrans" cxnId="{2A38172D-816E-4786-A737-F49D2C790259}">
      <dgm:prSet/>
      <dgm:spPr/>
      <dgm:t>
        <a:bodyPr/>
        <a:lstStyle/>
        <a:p>
          <a:endParaRPr lang="en-US"/>
        </a:p>
      </dgm:t>
    </dgm:pt>
    <dgm:pt modelId="{A63E75BE-190E-4F3E-ABD7-1EEE66D58B04}" type="sibTrans" cxnId="{2A38172D-816E-4786-A737-F49D2C790259}">
      <dgm:prSet/>
      <dgm:spPr/>
      <dgm:t>
        <a:bodyPr/>
        <a:lstStyle/>
        <a:p>
          <a:endParaRPr lang="en-US"/>
        </a:p>
      </dgm:t>
    </dgm:pt>
    <dgm:pt modelId="{3C34C0CD-E1A2-4D27-BF66-0DBF035EDED8}">
      <dgm:prSet phldrT="[Text]"/>
      <dgm:spPr/>
      <dgm:t>
        <a:bodyPr/>
        <a:lstStyle/>
        <a:p>
          <a:r>
            <a:rPr lang="hr-HR" b="1">
              <a:latin typeface="Century Schoolbook" panose="02040604050505020304" pitchFamily="18" charset="0"/>
            </a:rPr>
            <a:t>PARAFRAZIRANJE</a:t>
          </a:r>
          <a:endParaRPr lang="en-US" b="1">
            <a:latin typeface="Century Schoolbook" panose="02040604050505020304" pitchFamily="18" charset="0"/>
          </a:endParaRPr>
        </a:p>
      </dgm:t>
    </dgm:pt>
    <dgm:pt modelId="{6329117A-7342-44B7-ABB4-03E4B434DAE3}" type="parTrans" cxnId="{72148E12-B39B-44DB-A11F-9ADF044FD161}">
      <dgm:prSet/>
      <dgm:spPr/>
      <dgm:t>
        <a:bodyPr/>
        <a:lstStyle/>
        <a:p>
          <a:endParaRPr lang="en-US"/>
        </a:p>
      </dgm:t>
    </dgm:pt>
    <dgm:pt modelId="{92B49296-FA1E-4F3C-A52A-839C2224D7F2}" type="sibTrans" cxnId="{72148E12-B39B-44DB-A11F-9ADF044FD161}">
      <dgm:prSet/>
      <dgm:spPr/>
      <dgm:t>
        <a:bodyPr/>
        <a:lstStyle/>
        <a:p>
          <a:endParaRPr lang="en-US"/>
        </a:p>
      </dgm:t>
    </dgm:pt>
    <dgm:pt modelId="{BD0E2742-A3EE-49AC-91AD-6627A6875771}">
      <dgm:prSet phldrT="[Text]"/>
      <dgm:spPr/>
      <dgm:t>
        <a:bodyPr/>
        <a:lstStyle/>
        <a:p>
          <a:r>
            <a:rPr lang="hr-HR" b="1">
              <a:latin typeface="Century Schoolbook" panose="02040604050505020304" pitchFamily="18" charset="0"/>
            </a:rPr>
            <a:t>EMPATIČKO SLUŠANJE</a:t>
          </a:r>
          <a:endParaRPr lang="en-US" b="1">
            <a:latin typeface="Century Schoolbook" panose="02040604050505020304" pitchFamily="18" charset="0"/>
          </a:endParaRPr>
        </a:p>
      </dgm:t>
    </dgm:pt>
    <dgm:pt modelId="{06C6F2A1-ED1B-4C12-8940-6B8216FBBF70}" type="parTrans" cxnId="{67D82AB7-C8FC-4851-9D85-2032F742F9BC}">
      <dgm:prSet/>
      <dgm:spPr/>
      <dgm:t>
        <a:bodyPr/>
        <a:lstStyle/>
        <a:p>
          <a:endParaRPr lang="en-US"/>
        </a:p>
      </dgm:t>
    </dgm:pt>
    <dgm:pt modelId="{DBD4C933-2982-4C03-B092-5FDBC5434FE1}" type="sibTrans" cxnId="{67D82AB7-C8FC-4851-9D85-2032F742F9BC}">
      <dgm:prSet/>
      <dgm:spPr/>
      <dgm:t>
        <a:bodyPr/>
        <a:lstStyle/>
        <a:p>
          <a:endParaRPr lang="en-US"/>
        </a:p>
      </dgm:t>
    </dgm:pt>
    <dgm:pt modelId="{4159CB29-4529-4FE0-BF85-22679B135E3A}">
      <dgm:prSet phldrT="[Text]"/>
      <dgm:spPr/>
      <dgm:t>
        <a:bodyPr/>
        <a:lstStyle/>
        <a:p>
          <a:r>
            <a:rPr lang="hr-HR" b="1">
              <a:latin typeface="Century Schoolbook" panose="02040604050505020304" pitchFamily="18" charset="0"/>
            </a:rPr>
            <a:t>ODRŽAVANJE OTVORENE KOMUNIKACIJE</a:t>
          </a:r>
          <a:endParaRPr lang="en-US" b="1">
            <a:latin typeface="Century Schoolbook" panose="02040604050505020304" pitchFamily="18" charset="0"/>
          </a:endParaRPr>
        </a:p>
      </dgm:t>
    </dgm:pt>
    <dgm:pt modelId="{51F1AE10-7229-4A34-8894-F70ECD82EEAF}" type="parTrans" cxnId="{5255F5D5-ECC8-4B47-B65D-3DFC38257680}">
      <dgm:prSet/>
      <dgm:spPr/>
      <dgm:t>
        <a:bodyPr/>
        <a:lstStyle/>
        <a:p>
          <a:endParaRPr lang="en-US"/>
        </a:p>
      </dgm:t>
    </dgm:pt>
    <dgm:pt modelId="{717DA398-D003-4B21-BCE5-B9AD941834B3}" type="sibTrans" cxnId="{5255F5D5-ECC8-4B47-B65D-3DFC38257680}">
      <dgm:prSet/>
      <dgm:spPr/>
      <dgm:t>
        <a:bodyPr/>
        <a:lstStyle/>
        <a:p>
          <a:endParaRPr lang="en-US"/>
        </a:p>
      </dgm:t>
    </dgm:pt>
    <dgm:pt modelId="{133E89D2-BB28-4240-9CA9-EF86D6BDEA23}" type="pres">
      <dgm:prSet presAssocID="{47954874-AC63-4AAB-A501-82B5E3D07796}" presName="Name0" presStyleCnt="0">
        <dgm:presLayoutVars>
          <dgm:dir/>
          <dgm:resizeHandles val="exact"/>
        </dgm:presLayoutVars>
      </dgm:prSet>
      <dgm:spPr/>
    </dgm:pt>
    <dgm:pt modelId="{1F935271-4261-4C7E-9DF7-45CEABDBF7EC}" type="pres">
      <dgm:prSet presAssocID="{47954874-AC63-4AAB-A501-82B5E3D07796}" presName="cycle" presStyleCnt="0"/>
      <dgm:spPr/>
    </dgm:pt>
    <dgm:pt modelId="{DED80A34-977A-44AA-8E1F-FF3564634C90}" type="pres">
      <dgm:prSet presAssocID="{23EE61D1-CDDB-40F8-8D9B-7B6EDCF6C87C}" presName="nodeFirstNode" presStyleLbl="node1" presStyleIdx="0" presStyleCnt="4">
        <dgm:presLayoutVars>
          <dgm:bulletEnabled val="1"/>
        </dgm:presLayoutVars>
      </dgm:prSet>
      <dgm:spPr/>
    </dgm:pt>
    <dgm:pt modelId="{AAF7F0A9-35E5-46DC-83E6-A3BB1233C5A2}" type="pres">
      <dgm:prSet presAssocID="{A63E75BE-190E-4F3E-ABD7-1EEE66D58B04}" presName="sibTransFirstNode" presStyleLbl="bgShp" presStyleIdx="0" presStyleCnt="1"/>
      <dgm:spPr/>
    </dgm:pt>
    <dgm:pt modelId="{DFC0948C-4B22-4EEA-B6A3-707DFABBD8C9}" type="pres">
      <dgm:prSet presAssocID="{3C34C0CD-E1A2-4D27-BF66-0DBF035EDED8}" presName="nodeFollowingNodes" presStyleLbl="node1" presStyleIdx="1" presStyleCnt="4">
        <dgm:presLayoutVars>
          <dgm:bulletEnabled val="1"/>
        </dgm:presLayoutVars>
      </dgm:prSet>
      <dgm:spPr/>
    </dgm:pt>
    <dgm:pt modelId="{58820B47-DE34-4B87-BFE9-A0D1860DC7C7}" type="pres">
      <dgm:prSet presAssocID="{BD0E2742-A3EE-49AC-91AD-6627A6875771}" presName="nodeFollowingNodes" presStyleLbl="node1" presStyleIdx="2" presStyleCnt="4">
        <dgm:presLayoutVars>
          <dgm:bulletEnabled val="1"/>
        </dgm:presLayoutVars>
      </dgm:prSet>
      <dgm:spPr/>
    </dgm:pt>
    <dgm:pt modelId="{EDC7B831-B1C2-40CC-AE88-50FF5422369E}" type="pres">
      <dgm:prSet presAssocID="{4159CB29-4529-4FE0-BF85-22679B135E3A}" presName="nodeFollowingNodes" presStyleLbl="node1" presStyleIdx="3" presStyleCnt="4">
        <dgm:presLayoutVars>
          <dgm:bulletEnabled val="1"/>
        </dgm:presLayoutVars>
      </dgm:prSet>
      <dgm:spPr/>
    </dgm:pt>
  </dgm:ptLst>
  <dgm:cxnLst>
    <dgm:cxn modelId="{72148E12-B39B-44DB-A11F-9ADF044FD161}" srcId="{47954874-AC63-4AAB-A501-82B5E3D07796}" destId="{3C34C0CD-E1A2-4D27-BF66-0DBF035EDED8}" srcOrd="1" destOrd="0" parTransId="{6329117A-7342-44B7-ABB4-03E4B434DAE3}" sibTransId="{92B49296-FA1E-4F3C-A52A-839C2224D7F2}"/>
    <dgm:cxn modelId="{1FFB5027-208C-49ED-AD18-755BDB4273F2}" type="presOf" srcId="{BD0E2742-A3EE-49AC-91AD-6627A6875771}" destId="{58820B47-DE34-4B87-BFE9-A0D1860DC7C7}" srcOrd="0" destOrd="0" presId="urn:microsoft.com/office/officeart/2005/8/layout/cycle3"/>
    <dgm:cxn modelId="{2A38172D-816E-4786-A737-F49D2C790259}" srcId="{47954874-AC63-4AAB-A501-82B5E3D07796}" destId="{23EE61D1-CDDB-40F8-8D9B-7B6EDCF6C87C}" srcOrd="0" destOrd="0" parTransId="{574C0669-95A6-4CF4-9540-D5CB29A45954}" sibTransId="{A63E75BE-190E-4F3E-ABD7-1EEE66D58B04}"/>
    <dgm:cxn modelId="{D421DC58-DA60-4A0D-86CB-B1940D66A925}" type="presOf" srcId="{A63E75BE-190E-4F3E-ABD7-1EEE66D58B04}" destId="{AAF7F0A9-35E5-46DC-83E6-A3BB1233C5A2}" srcOrd="0" destOrd="0" presId="urn:microsoft.com/office/officeart/2005/8/layout/cycle3"/>
    <dgm:cxn modelId="{F05F637E-4DEF-4CDC-B44B-0B18CC9BEB25}" type="presOf" srcId="{23EE61D1-CDDB-40F8-8D9B-7B6EDCF6C87C}" destId="{DED80A34-977A-44AA-8E1F-FF3564634C90}" srcOrd="0" destOrd="0" presId="urn:microsoft.com/office/officeart/2005/8/layout/cycle3"/>
    <dgm:cxn modelId="{B4BEBBB4-0264-47EB-8710-F54ACB12473A}" type="presOf" srcId="{47954874-AC63-4AAB-A501-82B5E3D07796}" destId="{133E89D2-BB28-4240-9CA9-EF86D6BDEA23}" srcOrd="0" destOrd="0" presId="urn:microsoft.com/office/officeart/2005/8/layout/cycle3"/>
    <dgm:cxn modelId="{67D82AB7-C8FC-4851-9D85-2032F742F9BC}" srcId="{47954874-AC63-4AAB-A501-82B5E3D07796}" destId="{BD0E2742-A3EE-49AC-91AD-6627A6875771}" srcOrd="2" destOrd="0" parTransId="{06C6F2A1-ED1B-4C12-8940-6B8216FBBF70}" sibTransId="{DBD4C933-2982-4C03-B092-5FDBC5434FE1}"/>
    <dgm:cxn modelId="{D6B246C9-FAFE-4342-823B-0FB4D221ABBD}" type="presOf" srcId="{4159CB29-4529-4FE0-BF85-22679B135E3A}" destId="{EDC7B831-B1C2-40CC-AE88-50FF5422369E}" srcOrd="0" destOrd="0" presId="urn:microsoft.com/office/officeart/2005/8/layout/cycle3"/>
    <dgm:cxn modelId="{5255F5D5-ECC8-4B47-B65D-3DFC38257680}" srcId="{47954874-AC63-4AAB-A501-82B5E3D07796}" destId="{4159CB29-4529-4FE0-BF85-22679B135E3A}" srcOrd="3" destOrd="0" parTransId="{51F1AE10-7229-4A34-8894-F70ECD82EEAF}" sibTransId="{717DA398-D003-4B21-BCE5-B9AD941834B3}"/>
    <dgm:cxn modelId="{D81D9FED-92F8-4AD1-9F46-FBCFCBADFCD3}" type="presOf" srcId="{3C34C0CD-E1A2-4D27-BF66-0DBF035EDED8}" destId="{DFC0948C-4B22-4EEA-B6A3-707DFABBD8C9}" srcOrd="0" destOrd="0" presId="urn:microsoft.com/office/officeart/2005/8/layout/cycle3"/>
    <dgm:cxn modelId="{2FEF8D97-D996-4120-AF68-B449010BE35A}" type="presParOf" srcId="{133E89D2-BB28-4240-9CA9-EF86D6BDEA23}" destId="{1F935271-4261-4C7E-9DF7-45CEABDBF7EC}" srcOrd="0" destOrd="0" presId="urn:microsoft.com/office/officeart/2005/8/layout/cycle3"/>
    <dgm:cxn modelId="{4E144594-9087-4497-8D4C-3977D08A075E}" type="presParOf" srcId="{1F935271-4261-4C7E-9DF7-45CEABDBF7EC}" destId="{DED80A34-977A-44AA-8E1F-FF3564634C90}" srcOrd="0" destOrd="0" presId="urn:microsoft.com/office/officeart/2005/8/layout/cycle3"/>
    <dgm:cxn modelId="{481E7B2F-0275-4035-96E3-57D844BC22B6}" type="presParOf" srcId="{1F935271-4261-4C7E-9DF7-45CEABDBF7EC}" destId="{AAF7F0A9-35E5-46DC-83E6-A3BB1233C5A2}" srcOrd="1" destOrd="0" presId="urn:microsoft.com/office/officeart/2005/8/layout/cycle3"/>
    <dgm:cxn modelId="{C0B151A4-A683-444D-9002-F38EEDDB80F7}" type="presParOf" srcId="{1F935271-4261-4C7E-9DF7-45CEABDBF7EC}" destId="{DFC0948C-4B22-4EEA-B6A3-707DFABBD8C9}" srcOrd="2" destOrd="0" presId="urn:microsoft.com/office/officeart/2005/8/layout/cycle3"/>
    <dgm:cxn modelId="{F84B64A8-D3EC-4781-AA4A-E5044AD9FE92}" type="presParOf" srcId="{1F935271-4261-4C7E-9DF7-45CEABDBF7EC}" destId="{58820B47-DE34-4B87-BFE9-A0D1860DC7C7}" srcOrd="3" destOrd="0" presId="urn:microsoft.com/office/officeart/2005/8/layout/cycle3"/>
    <dgm:cxn modelId="{502C33C1-C43F-4AD6-9CE8-CB72BEF7B90A}" type="presParOf" srcId="{1F935271-4261-4C7E-9DF7-45CEABDBF7EC}" destId="{EDC7B831-B1C2-40CC-AE88-50FF5422369E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D02AA1D-9DA5-47CB-B5F2-09C1D65DE625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62985DB-943F-4911-B0F3-34BA0329BC27}">
      <dgm:prSet/>
      <dgm:spPr/>
      <dgm:t>
        <a:bodyPr/>
        <a:lstStyle/>
        <a:p>
          <a:r>
            <a:rPr lang="hr-HR" b="1" dirty="0"/>
            <a:t>Naglasak na osobni napredak i trud</a:t>
          </a:r>
          <a:r>
            <a:rPr lang="hr-HR" dirty="0"/>
            <a:t>: Djeci treba čestitati na trudu, strpljenju i upornosti, a ne samo na konačnom rezultatu.</a:t>
          </a:r>
          <a:endParaRPr lang="en-US" dirty="0"/>
        </a:p>
      </dgm:t>
    </dgm:pt>
    <dgm:pt modelId="{A5AF5781-8D69-4162-B361-AE9EB8273C19}" type="parTrans" cxnId="{818757EE-2ADE-4DDF-B1AE-127030471068}">
      <dgm:prSet/>
      <dgm:spPr/>
      <dgm:t>
        <a:bodyPr/>
        <a:lstStyle/>
        <a:p>
          <a:endParaRPr lang="en-US"/>
        </a:p>
      </dgm:t>
    </dgm:pt>
    <dgm:pt modelId="{41C8C919-DE65-4129-A8FC-FB6FA0A0E045}" type="sibTrans" cxnId="{818757EE-2ADE-4DDF-B1AE-127030471068}">
      <dgm:prSet/>
      <dgm:spPr/>
      <dgm:t>
        <a:bodyPr/>
        <a:lstStyle/>
        <a:p>
          <a:endParaRPr lang="en-US"/>
        </a:p>
      </dgm:t>
    </dgm:pt>
    <dgm:pt modelId="{AA89758C-3421-4817-8F83-70B8C2709C8D}">
      <dgm:prSet/>
      <dgm:spPr/>
      <dgm:t>
        <a:bodyPr/>
        <a:lstStyle/>
        <a:p>
          <a:r>
            <a:rPr lang="hr-HR" b="1" dirty="0"/>
            <a:t>Postavljanje realnih ciljeva</a:t>
          </a:r>
          <a:r>
            <a:rPr lang="hr-HR" dirty="0"/>
            <a:t>: To im pomaže razviti osjećaj postignuća i samouvjerenosti kada postignu te ciljeve, a istovremeno uče kako se nositi s izazovima.</a:t>
          </a:r>
          <a:endParaRPr lang="en-US" dirty="0"/>
        </a:p>
      </dgm:t>
    </dgm:pt>
    <dgm:pt modelId="{7A961FFA-F06B-4C4D-BAFB-0A304BA59175}" type="parTrans" cxnId="{64F4F5DD-BDDD-4A27-A5EF-0F697462064F}">
      <dgm:prSet/>
      <dgm:spPr/>
      <dgm:t>
        <a:bodyPr/>
        <a:lstStyle/>
        <a:p>
          <a:endParaRPr lang="en-US"/>
        </a:p>
      </dgm:t>
    </dgm:pt>
    <dgm:pt modelId="{11C8FA6C-F518-420A-B0EB-C6C9099CDF1F}" type="sibTrans" cxnId="{64F4F5DD-BDDD-4A27-A5EF-0F697462064F}">
      <dgm:prSet/>
      <dgm:spPr/>
      <dgm:t>
        <a:bodyPr/>
        <a:lstStyle/>
        <a:p>
          <a:endParaRPr lang="en-US"/>
        </a:p>
      </dgm:t>
    </dgm:pt>
    <dgm:pt modelId="{6A378A04-B1E6-4997-824D-87F1ADA734E3}">
      <dgm:prSet/>
      <dgm:spPr/>
      <dgm:t>
        <a:bodyPr/>
        <a:lstStyle/>
        <a:p>
          <a:r>
            <a:rPr lang="hr-HR" b="1" dirty="0"/>
            <a:t>Poticanje samostalnosti</a:t>
          </a:r>
          <a:r>
            <a:rPr lang="hr-HR" dirty="0"/>
            <a:t>: Dajte djeci priliku da samostalno donose odluke i rješavaju probleme, primjereno njihovoj dobi. Ovo pomaže u izgradnji osjećaja kompetencije i samopouzdanja.</a:t>
          </a:r>
          <a:endParaRPr lang="en-US" dirty="0"/>
        </a:p>
      </dgm:t>
    </dgm:pt>
    <dgm:pt modelId="{06D48DF6-61D1-4C4F-BB02-F7108D757066}" type="parTrans" cxnId="{E7C711B9-B4E8-4373-9749-69728180F814}">
      <dgm:prSet/>
      <dgm:spPr/>
      <dgm:t>
        <a:bodyPr/>
        <a:lstStyle/>
        <a:p>
          <a:endParaRPr lang="en-US"/>
        </a:p>
      </dgm:t>
    </dgm:pt>
    <dgm:pt modelId="{CE8946AC-1B26-415D-ACBD-06C126B3DD00}" type="sibTrans" cxnId="{E7C711B9-B4E8-4373-9749-69728180F814}">
      <dgm:prSet/>
      <dgm:spPr/>
      <dgm:t>
        <a:bodyPr/>
        <a:lstStyle/>
        <a:p>
          <a:endParaRPr lang="en-US"/>
        </a:p>
      </dgm:t>
    </dgm:pt>
    <dgm:pt modelId="{0B69686B-95A4-45CE-8A47-33830EA2DD34}">
      <dgm:prSet/>
      <dgm:spPr/>
      <dgm:t>
        <a:bodyPr/>
        <a:lstStyle/>
        <a:p>
          <a:r>
            <a:rPr lang="hr-HR" b="1" dirty="0"/>
            <a:t>Učenje iz neuspjeha</a:t>
          </a:r>
          <a:r>
            <a:rPr lang="hr-HR" dirty="0"/>
            <a:t>: Pomozite djeci shvatiti da je neuspjeh dio učenja i rasta. Važno je da nauče kako se suočiti s neuspjehom, izvući pouke iz njega i nastaviti dalje, umjesto da ga doživljavaju kao „katastrofu”.</a:t>
          </a:r>
          <a:endParaRPr lang="en-US" dirty="0"/>
        </a:p>
      </dgm:t>
    </dgm:pt>
    <dgm:pt modelId="{8F3B707B-0630-43BC-9F51-A10845FF192A}" type="parTrans" cxnId="{70F0C9B2-7234-4817-ABCC-6F4EFEB02676}">
      <dgm:prSet/>
      <dgm:spPr/>
      <dgm:t>
        <a:bodyPr/>
        <a:lstStyle/>
        <a:p>
          <a:endParaRPr lang="en-US"/>
        </a:p>
      </dgm:t>
    </dgm:pt>
    <dgm:pt modelId="{01061DB0-54DC-4868-BE8A-1D760D49FF0F}" type="sibTrans" cxnId="{70F0C9B2-7234-4817-ABCC-6F4EFEB02676}">
      <dgm:prSet/>
      <dgm:spPr/>
      <dgm:t>
        <a:bodyPr/>
        <a:lstStyle/>
        <a:p>
          <a:endParaRPr lang="en-US"/>
        </a:p>
      </dgm:t>
    </dgm:pt>
    <dgm:pt modelId="{4A003781-403D-4453-822E-7227B9764AC0}">
      <dgm:prSet/>
      <dgm:spPr/>
      <dgm:t>
        <a:bodyPr/>
        <a:lstStyle/>
        <a:p>
          <a:r>
            <a:rPr lang="hr-HR" b="1" dirty="0"/>
            <a:t>Pozitivna afirmacija i </a:t>
          </a:r>
          <a:r>
            <a:rPr lang="hr-HR" b="1" dirty="0" err="1"/>
            <a:t>samoprihvaćanje</a:t>
          </a:r>
          <a:r>
            <a:rPr lang="hr-HR" dirty="0"/>
            <a:t>: Ohrabrite djecu da prepoznaju i cijene svoje osobine i talente. Dnevne afirmacije ili razgovori o tome što cijene kod sebe mogu pomoći u izgradnji pozitivne slike o sebi.</a:t>
          </a:r>
          <a:endParaRPr lang="en-US" dirty="0"/>
        </a:p>
      </dgm:t>
    </dgm:pt>
    <dgm:pt modelId="{49D90178-696B-4CEB-9F53-490B3DC78A42}" type="parTrans" cxnId="{64CD6788-ECFA-4544-83C5-D3EC75BF47BC}">
      <dgm:prSet/>
      <dgm:spPr/>
      <dgm:t>
        <a:bodyPr/>
        <a:lstStyle/>
        <a:p>
          <a:endParaRPr lang="en-US"/>
        </a:p>
      </dgm:t>
    </dgm:pt>
    <dgm:pt modelId="{C5853817-E943-4249-901D-841666492481}" type="sibTrans" cxnId="{64CD6788-ECFA-4544-83C5-D3EC75BF47BC}">
      <dgm:prSet/>
      <dgm:spPr/>
      <dgm:t>
        <a:bodyPr/>
        <a:lstStyle/>
        <a:p>
          <a:endParaRPr lang="en-US"/>
        </a:p>
      </dgm:t>
    </dgm:pt>
    <dgm:pt modelId="{3AF5F587-5A89-437F-92B2-A575FA2CE2E4}">
      <dgm:prSet/>
      <dgm:spPr/>
      <dgm:t>
        <a:bodyPr/>
        <a:lstStyle/>
        <a:p>
          <a:r>
            <a:rPr lang="hr-HR" b="1" dirty="0"/>
            <a:t>Pohvale za unutarnje kvalitete</a:t>
          </a:r>
          <a:r>
            <a:rPr lang="hr-HR" dirty="0"/>
            <a:t>: Hvalite djecu za njihove osobine poput ljubaznosti, upornosti, kreativnosti ili empatije. To pomaže u razvoju osjećaja vrijednosti koji nije povezan s vanjskim </a:t>
          </a:r>
          <a:r>
            <a:rPr lang="hr-HR"/>
            <a:t>postignućima.</a:t>
          </a:r>
          <a:endParaRPr lang="en-US" dirty="0"/>
        </a:p>
      </dgm:t>
    </dgm:pt>
    <dgm:pt modelId="{89A1FCC4-B9CC-4F52-9F56-19C2BF7E0EA5}" type="parTrans" cxnId="{FC58D7A3-E3D1-4DFB-BDF3-6D1FF3B497E6}">
      <dgm:prSet/>
      <dgm:spPr/>
      <dgm:t>
        <a:bodyPr/>
        <a:lstStyle/>
        <a:p>
          <a:endParaRPr lang="en-US"/>
        </a:p>
      </dgm:t>
    </dgm:pt>
    <dgm:pt modelId="{D837C154-F4E9-4F0B-AAB5-15F72E97C0EE}" type="sibTrans" cxnId="{FC58D7A3-E3D1-4DFB-BDF3-6D1FF3B497E6}">
      <dgm:prSet/>
      <dgm:spPr/>
      <dgm:t>
        <a:bodyPr/>
        <a:lstStyle/>
        <a:p>
          <a:endParaRPr lang="en-US"/>
        </a:p>
      </dgm:t>
    </dgm:pt>
    <dgm:pt modelId="{35DEDDB9-F614-43A1-85B5-145B93910855}">
      <dgm:prSet/>
      <dgm:spPr/>
      <dgm:t>
        <a:bodyPr/>
        <a:lstStyle/>
        <a:p>
          <a:r>
            <a:rPr lang="hr-HR" b="1"/>
            <a:t>Postavljanje zdravih granica</a:t>
          </a:r>
          <a:r>
            <a:rPr lang="hr-HR"/>
            <a:t>: Učenje kako postaviti granice i reći "ne" također je važan dio razvijanja samopoštovanja. Djeca trebaju znati da je u redu zaštititi svoje vrijeme, prostor i osjećaje.</a:t>
          </a:r>
          <a:endParaRPr lang="en-US"/>
        </a:p>
      </dgm:t>
    </dgm:pt>
    <dgm:pt modelId="{E3C0031C-592C-450F-B4A2-6A229E8074AA}" type="parTrans" cxnId="{EFFAA2A1-9061-4EAB-83A0-F3EA0423BA39}">
      <dgm:prSet/>
      <dgm:spPr/>
      <dgm:t>
        <a:bodyPr/>
        <a:lstStyle/>
        <a:p>
          <a:endParaRPr lang="en-US"/>
        </a:p>
      </dgm:t>
    </dgm:pt>
    <dgm:pt modelId="{48A37477-9D43-4390-8517-CF1075D73C7E}" type="sibTrans" cxnId="{EFFAA2A1-9061-4EAB-83A0-F3EA0423BA39}">
      <dgm:prSet/>
      <dgm:spPr/>
      <dgm:t>
        <a:bodyPr/>
        <a:lstStyle/>
        <a:p>
          <a:endParaRPr lang="en-US"/>
        </a:p>
      </dgm:t>
    </dgm:pt>
    <dgm:pt modelId="{E161A7C0-D145-45E7-AF75-3CADD2089FD5}">
      <dgm:prSet/>
      <dgm:spPr/>
      <dgm:t>
        <a:bodyPr/>
        <a:lstStyle/>
        <a:p>
          <a:r>
            <a:rPr lang="hr-HR" b="1" dirty="0"/>
            <a:t>Budite pozitivan primjer</a:t>
          </a:r>
          <a:r>
            <a:rPr lang="hr-HR" dirty="0"/>
            <a:t>: Djeca uče promatrajući odrasle. Pokažite zdravo samopoštovanje i </a:t>
          </a:r>
          <a:r>
            <a:rPr lang="hr-HR" dirty="0" err="1"/>
            <a:t>samoprihvaćanje</a:t>
          </a:r>
          <a:r>
            <a:rPr lang="hr-HR" dirty="0"/>
            <a:t> u vlastitom ponašanju. Vaša sposobnost da cijenite vlastite kvalitete i prihvaćate greške može poslužiti kao moćan model za vaše učenike.</a:t>
          </a:r>
          <a:endParaRPr lang="en-US" dirty="0"/>
        </a:p>
      </dgm:t>
    </dgm:pt>
    <dgm:pt modelId="{ABF78208-C9BC-440C-A1B6-759978E561D8}" type="parTrans" cxnId="{38005453-50EE-407D-B04D-28F279663841}">
      <dgm:prSet/>
      <dgm:spPr/>
      <dgm:t>
        <a:bodyPr/>
        <a:lstStyle/>
        <a:p>
          <a:endParaRPr lang="en-US"/>
        </a:p>
      </dgm:t>
    </dgm:pt>
    <dgm:pt modelId="{976DFC91-0AA3-4FAF-96AC-C8144A50C2EF}" type="sibTrans" cxnId="{38005453-50EE-407D-B04D-28F279663841}">
      <dgm:prSet/>
      <dgm:spPr/>
      <dgm:t>
        <a:bodyPr/>
        <a:lstStyle/>
        <a:p>
          <a:endParaRPr lang="en-US"/>
        </a:p>
      </dgm:t>
    </dgm:pt>
    <dgm:pt modelId="{B4B17CCA-F348-473F-979B-73E2C6C47400}" type="pres">
      <dgm:prSet presAssocID="{BD02AA1D-9DA5-47CB-B5F2-09C1D65DE625}" presName="vert0" presStyleCnt="0">
        <dgm:presLayoutVars>
          <dgm:dir/>
          <dgm:animOne val="branch"/>
          <dgm:animLvl val="lvl"/>
        </dgm:presLayoutVars>
      </dgm:prSet>
      <dgm:spPr/>
    </dgm:pt>
    <dgm:pt modelId="{54789EEC-CFA8-40E7-B0A9-79EBC8EDDC50}" type="pres">
      <dgm:prSet presAssocID="{462985DB-943F-4911-B0F3-34BA0329BC27}" presName="thickLine" presStyleLbl="alignNode1" presStyleIdx="0" presStyleCnt="8"/>
      <dgm:spPr/>
    </dgm:pt>
    <dgm:pt modelId="{3AAEAECE-7FB1-4031-B7BB-D7812544EF94}" type="pres">
      <dgm:prSet presAssocID="{462985DB-943F-4911-B0F3-34BA0329BC27}" presName="horz1" presStyleCnt="0"/>
      <dgm:spPr/>
    </dgm:pt>
    <dgm:pt modelId="{3845C881-2983-4279-AE77-9507727399B1}" type="pres">
      <dgm:prSet presAssocID="{462985DB-943F-4911-B0F3-34BA0329BC27}" presName="tx1" presStyleLbl="revTx" presStyleIdx="0" presStyleCnt="8"/>
      <dgm:spPr/>
    </dgm:pt>
    <dgm:pt modelId="{ADA99916-07B8-40DE-89B7-048386FA362D}" type="pres">
      <dgm:prSet presAssocID="{462985DB-943F-4911-B0F3-34BA0329BC27}" presName="vert1" presStyleCnt="0"/>
      <dgm:spPr/>
    </dgm:pt>
    <dgm:pt modelId="{019E0E10-76A0-4CC2-92DC-164FA1A22412}" type="pres">
      <dgm:prSet presAssocID="{AA89758C-3421-4817-8F83-70B8C2709C8D}" presName="thickLine" presStyleLbl="alignNode1" presStyleIdx="1" presStyleCnt="8"/>
      <dgm:spPr/>
    </dgm:pt>
    <dgm:pt modelId="{9D20FD18-6E12-4788-AC9D-F3C9FA55F029}" type="pres">
      <dgm:prSet presAssocID="{AA89758C-3421-4817-8F83-70B8C2709C8D}" presName="horz1" presStyleCnt="0"/>
      <dgm:spPr/>
    </dgm:pt>
    <dgm:pt modelId="{C8B9A6EE-C036-4585-8B8D-9F5D89C16793}" type="pres">
      <dgm:prSet presAssocID="{AA89758C-3421-4817-8F83-70B8C2709C8D}" presName="tx1" presStyleLbl="revTx" presStyleIdx="1" presStyleCnt="8"/>
      <dgm:spPr/>
    </dgm:pt>
    <dgm:pt modelId="{608DFE2B-60D7-4CBB-9B3A-68FE1B300502}" type="pres">
      <dgm:prSet presAssocID="{AA89758C-3421-4817-8F83-70B8C2709C8D}" presName="vert1" presStyleCnt="0"/>
      <dgm:spPr/>
    </dgm:pt>
    <dgm:pt modelId="{5CD8A554-7C12-49EB-874A-E87E80F2E4DC}" type="pres">
      <dgm:prSet presAssocID="{6A378A04-B1E6-4997-824D-87F1ADA734E3}" presName="thickLine" presStyleLbl="alignNode1" presStyleIdx="2" presStyleCnt="8"/>
      <dgm:spPr/>
    </dgm:pt>
    <dgm:pt modelId="{E2B83171-D1BF-402F-9581-E6D15549AC05}" type="pres">
      <dgm:prSet presAssocID="{6A378A04-B1E6-4997-824D-87F1ADA734E3}" presName="horz1" presStyleCnt="0"/>
      <dgm:spPr/>
    </dgm:pt>
    <dgm:pt modelId="{366D6B8F-A789-486F-893C-DB65C3CB90B1}" type="pres">
      <dgm:prSet presAssocID="{6A378A04-B1E6-4997-824D-87F1ADA734E3}" presName="tx1" presStyleLbl="revTx" presStyleIdx="2" presStyleCnt="8"/>
      <dgm:spPr/>
    </dgm:pt>
    <dgm:pt modelId="{7561B9D2-D93A-4AF5-BF7B-E1884E0B5D7A}" type="pres">
      <dgm:prSet presAssocID="{6A378A04-B1E6-4997-824D-87F1ADA734E3}" presName="vert1" presStyleCnt="0"/>
      <dgm:spPr/>
    </dgm:pt>
    <dgm:pt modelId="{2A106616-7F60-408E-A08B-92897CA846E2}" type="pres">
      <dgm:prSet presAssocID="{0B69686B-95A4-45CE-8A47-33830EA2DD34}" presName="thickLine" presStyleLbl="alignNode1" presStyleIdx="3" presStyleCnt="8"/>
      <dgm:spPr/>
    </dgm:pt>
    <dgm:pt modelId="{0ABB694E-9D96-4038-AF85-CF740D26431F}" type="pres">
      <dgm:prSet presAssocID="{0B69686B-95A4-45CE-8A47-33830EA2DD34}" presName="horz1" presStyleCnt="0"/>
      <dgm:spPr/>
    </dgm:pt>
    <dgm:pt modelId="{FB41A27B-7CA1-45DF-8234-842E0FF089F3}" type="pres">
      <dgm:prSet presAssocID="{0B69686B-95A4-45CE-8A47-33830EA2DD34}" presName="tx1" presStyleLbl="revTx" presStyleIdx="3" presStyleCnt="8"/>
      <dgm:spPr/>
    </dgm:pt>
    <dgm:pt modelId="{EBF6F799-8134-481E-8365-925DF002BCDE}" type="pres">
      <dgm:prSet presAssocID="{0B69686B-95A4-45CE-8A47-33830EA2DD34}" presName="vert1" presStyleCnt="0"/>
      <dgm:spPr/>
    </dgm:pt>
    <dgm:pt modelId="{6D6BE7F6-9BE4-44A6-BCCC-97DBD99FBCE1}" type="pres">
      <dgm:prSet presAssocID="{4A003781-403D-4453-822E-7227B9764AC0}" presName="thickLine" presStyleLbl="alignNode1" presStyleIdx="4" presStyleCnt="8"/>
      <dgm:spPr/>
    </dgm:pt>
    <dgm:pt modelId="{4DC493DD-5FE6-4F93-8BEB-7AEE101CB9A0}" type="pres">
      <dgm:prSet presAssocID="{4A003781-403D-4453-822E-7227B9764AC0}" presName="horz1" presStyleCnt="0"/>
      <dgm:spPr/>
    </dgm:pt>
    <dgm:pt modelId="{25CD8F43-C1C2-49BB-9597-A255C5A5BE63}" type="pres">
      <dgm:prSet presAssocID="{4A003781-403D-4453-822E-7227B9764AC0}" presName="tx1" presStyleLbl="revTx" presStyleIdx="4" presStyleCnt="8"/>
      <dgm:spPr/>
    </dgm:pt>
    <dgm:pt modelId="{F97CAB98-7016-47DF-BB55-03C93DA1AE13}" type="pres">
      <dgm:prSet presAssocID="{4A003781-403D-4453-822E-7227B9764AC0}" presName="vert1" presStyleCnt="0"/>
      <dgm:spPr/>
    </dgm:pt>
    <dgm:pt modelId="{FFBF437E-133E-475E-8D3C-8D535609258C}" type="pres">
      <dgm:prSet presAssocID="{3AF5F587-5A89-437F-92B2-A575FA2CE2E4}" presName="thickLine" presStyleLbl="alignNode1" presStyleIdx="5" presStyleCnt="8"/>
      <dgm:spPr/>
    </dgm:pt>
    <dgm:pt modelId="{40A01291-912B-4470-AED6-CB01C0CA6327}" type="pres">
      <dgm:prSet presAssocID="{3AF5F587-5A89-437F-92B2-A575FA2CE2E4}" presName="horz1" presStyleCnt="0"/>
      <dgm:spPr/>
    </dgm:pt>
    <dgm:pt modelId="{A974DBEE-F2AE-47FE-A0BB-7961C6D44E8F}" type="pres">
      <dgm:prSet presAssocID="{3AF5F587-5A89-437F-92B2-A575FA2CE2E4}" presName="tx1" presStyleLbl="revTx" presStyleIdx="5" presStyleCnt="8"/>
      <dgm:spPr/>
    </dgm:pt>
    <dgm:pt modelId="{AA81263C-849D-4540-BABB-605DD400C712}" type="pres">
      <dgm:prSet presAssocID="{3AF5F587-5A89-437F-92B2-A575FA2CE2E4}" presName="vert1" presStyleCnt="0"/>
      <dgm:spPr/>
    </dgm:pt>
    <dgm:pt modelId="{B2A2F244-C292-4177-8411-92E1B00074B4}" type="pres">
      <dgm:prSet presAssocID="{35DEDDB9-F614-43A1-85B5-145B93910855}" presName="thickLine" presStyleLbl="alignNode1" presStyleIdx="6" presStyleCnt="8"/>
      <dgm:spPr/>
    </dgm:pt>
    <dgm:pt modelId="{C46E8E96-E14E-466C-BA12-BBC93EE93C74}" type="pres">
      <dgm:prSet presAssocID="{35DEDDB9-F614-43A1-85B5-145B93910855}" presName="horz1" presStyleCnt="0"/>
      <dgm:spPr/>
    </dgm:pt>
    <dgm:pt modelId="{7FC33909-C5F0-4826-84B7-C3FE73850927}" type="pres">
      <dgm:prSet presAssocID="{35DEDDB9-F614-43A1-85B5-145B93910855}" presName="tx1" presStyleLbl="revTx" presStyleIdx="6" presStyleCnt="8"/>
      <dgm:spPr/>
    </dgm:pt>
    <dgm:pt modelId="{5A1CB576-1F9D-4BB6-8B14-F9E7DF1FBFF9}" type="pres">
      <dgm:prSet presAssocID="{35DEDDB9-F614-43A1-85B5-145B93910855}" presName="vert1" presStyleCnt="0"/>
      <dgm:spPr/>
    </dgm:pt>
    <dgm:pt modelId="{1E7F399F-BD71-45E8-8EF4-CCB66AF2E7AE}" type="pres">
      <dgm:prSet presAssocID="{E161A7C0-D145-45E7-AF75-3CADD2089FD5}" presName="thickLine" presStyleLbl="alignNode1" presStyleIdx="7" presStyleCnt="8"/>
      <dgm:spPr/>
    </dgm:pt>
    <dgm:pt modelId="{5A29E587-FDE6-40C6-8636-8F683AFC6C75}" type="pres">
      <dgm:prSet presAssocID="{E161A7C0-D145-45E7-AF75-3CADD2089FD5}" presName="horz1" presStyleCnt="0"/>
      <dgm:spPr/>
    </dgm:pt>
    <dgm:pt modelId="{CB840090-2BDB-4C67-B990-DF0ED9B598D5}" type="pres">
      <dgm:prSet presAssocID="{E161A7C0-D145-45E7-AF75-3CADD2089FD5}" presName="tx1" presStyleLbl="revTx" presStyleIdx="7" presStyleCnt="8"/>
      <dgm:spPr/>
    </dgm:pt>
    <dgm:pt modelId="{C31B9FD3-3633-4301-A406-64F0C62728FC}" type="pres">
      <dgm:prSet presAssocID="{E161A7C0-D145-45E7-AF75-3CADD2089FD5}" presName="vert1" presStyleCnt="0"/>
      <dgm:spPr/>
    </dgm:pt>
  </dgm:ptLst>
  <dgm:cxnLst>
    <dgm:cxn modelId="{B387F30D-5018-4D0B-8A94-7E0E8B632160}" type="presOf" srcId="{6A378A04-B1E6-4997-824D-87F1ADA734E3}" destId="{366D6B8F-A789-486F-893C-DB65C3CB90B1}" srcOrd="0" destOrd="0" presId="urn:microsoft.com/office/officeart/2008/layout/LinedList"/>
    <dgm:cxn modelId="{C36D2336-DC4C-4364-91A2-42C670BB91AB}" type="presOf" srcId="{4A003781-403D-4453-822E-7227B9764AC0}" destId="{25CD8F43-C1C2-49BB-9597-A255C5A5BE63}" srcOrd="0" destOrd="0" presId="urn:microsoft.com/office/officeart/2008/layout/LinedList"/>
    <dgm:cxn modelId="{89E1A638-7409-4D8B-9F0C-461C99F9C6BE}" type="presOf" srcId="{3AF5F587-5A89-437F-92B2-A575FA2CE2E4}" destId="{A974DBEE-F2AE-47FE-A0BB-7961C6D44E8F}" srcOrd="0" destOrd="0" presId="urn:microsoft.com/office/officeart/2008/layout/LinedList"/>
    <dgm:cxn modelId="{2BF5BE38-7514-44D2-B85E-CE770210951E}" type="presOf" srcId="{E161A7C0-D145-45E7-AF75-3CADD2089FD5}" destId="{CB840090-2BDB-4C67-B990-DF0ED9B598D5}" srcOrd="0" destOrd="0" presId="urn:microsoft.com/office/officeart/2008/layout/LinedList"/>
    <dgm:cxn modelId="{F7685B44-BA20-400C-A7D0-D9A2C551E743}" type="presOf" srcId="{0B69686B-95A4-45CE-8A47-33830EA2DD34}" destId="{FB41A27B-7CA1-45DF-8234-842E0FF089F3}" srcOrd="0" destOrd="0" presId="urn:microsoft.com/office/officeart/2008/layout/LinedList"/>
    <dgm:cxn modelId="{38005453-50EE-407D-B04D-28F279663841}" srcId="{BD02AA1D-9DA5-47CB-B5F2-09C1D65DE625}" destId="{E161A7C0-D145-45E7-AF75-3CADD2089FD5}" srcOrd="7" destOrd="0" parTransId="{ABF78208-C9BC-440C-A1B6-759978E561D8}" sibTransId="{976DFC91-0AA3-4FAF-96AC-C8144A50C2EF}"/>
    <dgm:cxn modelId="{0DC73D5A-8483-499A-807B-ECC69C24D6EF}" type="presOf" srcId="{BD02AA1D-9DA5-47CB-B5F2-09C1D65DE625}" destId="{B4B17CCA-F348-473F-979B-73E2C6C47400}" srcOrd="0" destOrd="0" presId="urn:microsoft.com/office/officeart/2008/layout/LinedList"/>
    <dgm:cxn modelId="{64CD6788-ECFA-4544-83C5-D3EC75BF47BC}" srcId="{BD02AA1D-9DA5-47CB-B5F2-09C1D65DE625}" destId="{4A003781-403D-4453-822E-7227B9764AC0}" srcOrd="4" destOrd="0" parTransId="{49D90178-696B-4CEB-9F53-490B3DC78A42}" sibTransId="{C5853817-E943-4249-901D-841666492481}"/>
    <dgm:cxn modelId="{6A632794-7E0A-4151-A885-472CA5828F47}" type="presOf" srcId="{462985DB-943F-4911-B0F3-34BA0329BC27}" destId="{3845C881-2983-4279-AE77-9507727399B1}" srcOrd="0" destOrd="0" presId="urn:microsoft.com/office/officeart/2008/layout/LinedList"/>
    <dgm:cxn modelId="{EFFAA2A1-9061-4EAB-83A0-F3EA0423BA39}" srcId="{BD02AA1D-9DA5-47CB-B5F2-09C1D65DE625}" destId="{35DEDDB9-F614-43A1-85B5-145B93910855}" srcOrd="6" destOrd="0" parTransId="{E3C0031C-592C-450F-B4A2-6A229E8074AA}" sibTransId="{48A37477-9D43-4390-8517-CF1075D73C7E}"/>
    <dgm:cxn modelId="{FC58D7A3-E3D1-4DFB-BDF3-6D1FF3B497E6}" srcId="{BD02AA1D-9DA5-47CB-B5F2-09C1D65DE625}" destId="{3AF5F587-5A89-437F-92B2-A575FA2CE2E4}" srcOrd="5" destOrd="0" parTransId="{89A1FCC4-B9CC-4F52-9F56-19C2BF7E0EA5}" sibTransId="{D837C154-F4E9-4F0B-AAB5-15F72E97C0EE}"/>
    <dgm:cxn modelId="{E9D972AB-F651-46B4-8EC2-ABAE2496DDE4}" type="presOf" srcId="{AA89758C-3421-4817-8F83-70B8C2709C8D}" destId="{C8B9A6EE-C036-4585-8B8D-9F5D89C16793}" srcOrd="0" destOrd="0" presId="urn:microsoft.com/office/officeart/2008/layout/LinedList"/>
    <dgm:cxn modelId="{70F0C9B2-7234-4817-ABCC-6F4EFEB02676}" srcId="{BD02AA1D-9DA5-47CB-B5F2-09C1D65DE625}" destId="{0B69686B-95A4-45CE-8A47-33830EA2DD34}" srcOrd="3" destOrd="0" parTransId="{8F3B707B-0630-43BC-9F51-A10845FF192A}" sibTransId="{01061DB0-54DC-4868-BE8A-1D760D49FF0F}"/>
    <dgm:cxn modelId="{E7C711B9-B4E8-4373-9749-69728180F814}" srcId="{BD02AA1D-9DA5-47CB-B5F2-09C1D65DE625}" destId="{6A378A04-B1E6-4997-824D-87F1ADA734E3}" srcOrd="2" destOrd="0" parTransId="{06D48DF6-61D1-4C4F-BB02-F7108D757066}" sibTransId="{CE8946AC-1B26-415D-ACBD-06C126B3DD00}"/>
    <dgm:cxn modelId="{64F4F5DD-BDDD-4A27-A5EF-0F697462064F}" srcId="{BD02AA1D-9DA5-47CB-B5F2-09C1D65DE625}" destId="{AA89758C-3421-4817-8F83-70B8C2709C8D}" srcOrd="1" destOrd="0" parTransId="{7A961FFA-F06B-4C4D-BAFB-0A304BA59175}" sibTransId="{11C8FA6C-F518-420A-B0EB-C6C9099CDF1F}"/>
    <dgm:cxn modelId="{818757EE-2ADE-4DDF-B1AE-127030471068}" srcId="{BD02AA1D-9DA5-47CB-B5F2-09C1D65DE625}" destId="{462985DB-943F-4911-B0F3-34BA0329BC27}" srcOrd="0" destOrd="0" parTransId="{A5AF5781-8D69-4162-B361-AE9EB8273C19}" sibTransId="{41C8C919-DE65-4129-A8FC-FB6FA0A0E045}"/>
    <dgm:cxn modelId="{3C7543EF-37FC-4040-AC5A-BA3F02DC58EA}" type="presOf" srcId="{35DEDDB9-F614-43A1-85B5-145B93910855}" destId="{7FC33909-C5F0-4826-84B7-C3FE73850927}" srcOrd="0" destOrd="0" presId="urn:microsoft.com/office/officeart/2008/layout/LinedList"/>
    <dgm:cxn modelId="{5EDD695E-CE8B-4C0F-9A35-E5BAD952E486}" type="presParOf" srcId="{B4B17CCA-F348-473F-979B-73E2C6C47400}" destId="{54789EEC-CFA8-40E7-B0A9-79EBC8EDDC50}" srcOrd="0" destOrd="0" presId="urn:microsoft.com/office/officeart/2008/layout/LinedList"/>
    <dgm:cxn modelId="{11B6CAE7-B8C3-486B-84E8-7CA0E7593D84}" type="presParOf" srcId="{B4B17CCA-F348-473F-979B-73E2C6C47400}" destId="{3AAEAECE-7FB1-4031-B7BB-D7812544EF94}" srcOrd="1" destOrd="0" presId="urn:microsoft.com/office/officeart/2008/layout/LinedList"/>
    <dgm:cxn modelId="{508EAEC3-0F72-483C-8BFE-EEEE1D3CE9F0}" type="presParOf" srcId="{3AAEAECE-7FB1-4031-B7BB-D7812544EF94}" destId="{3845C881-2983-4279-AE77-9507727399B1}" srcOrd="0" destOrd="0" presId="urn:microsoft.com/office/officeart/2008/layout/LinedList"/>
    <dgm:cxn modelId="{AEB45CE5-D054-4C42-9E3E-E98D5DF4D40F}" type="presParOf" srcId="{3AAEAECE-7FB1-4031-B7BB-D7812544EF94}" destId="{ADA99916-07B8-40DE-89B7-048386FA362D}" srcOrd="1" destOrd="0" presId="urn:microsoft.com/office/officeart/2008/layout/LinedList"/>
    <dgm:cxn modelId="{105B78A5-6FDE-4E12-9C86-57A5709860AC}" type="presParOf" srcId="{B4B17CCA-F348-473F-979B-73E2C6C47400}" destId="{019E0E10-76A0-4CC2-92DC-164FA1A22412}" srcOrd="2" destOrd="0" presId="urn:microsoft.com/office/officeart/2008/layout/LinedList"/>
    <dgm:cxn modelId="{03015473-F31F-4480-B010-A24A50985AD8}" type="presParOf" srcId="{B4B17CCA-F348-473F-979B-73E2C6C47400}" destId="{9D20FD18-6E12-4788-AC9D-F3C9FA55F029}" srcOrd="3" destOrd="0" presId="urn:microsoft.com/office/officeart/2008/layout/LinedList"/>
    <dgm:cxn modelId="{7EBEFD2B-778F-419B-B567-D02A2527848F}" type="presParOf" srcId="{9D20FD18-6E12-4788-AC9D-F3C9FA55F029}" destId="{C8B9A6EE-C036-4585-8B8D-9F5D89C16793}" srcOrd="0" destOrd="0" presId="urn:microsoft.com/office/officeart/2008/layout/LinedList"/>
    <dgm:cxn modelId="{1D831A93-FAA2-405E-A1CF-3C5C0888DEFB}" type="presParOf" srcId="{9D20FD18-6E12-4788-AC9D-F3C9FA55F029}" destId="{608DFE2B-60D7-4CBB-9B3A-68FE1B300502}" srcOrd="1" destOrd="0" presId="urn:microsoft.com/office/officeart/2008/layout/LinedList"/>
    <dgm:cxn modelId="{65243EC3-9552-444D-AF4D-E7A58F9C2270}" type="presParOf" srcId="{B4B17CCA-F348-473F-979B-73E2C6C47400}" destId="{5CD8A554-7C12-49EB-874A-E87E80F2E4DC}" srcOrd="4" destOrd="0" presId="urn:microsoft.com/office/officeart/2008/layout/LinedList"/>
    <dgm:cxn modelId="{661DDA04-C479-46F9-8888-FA2ADDFDE043}" type="presParOf" srcId="{B4B17CCA-F348-473F-979B-73E2C6C47400}" destId="{E2B83171-D1BF-402F-9581-E6D15549AC05}" srcOrd="5" destOrd="0" presId="urn:microsoft.com/office/officeart/2008/layout/LinedList"/>
    <dgm:cxn modelId="{4DA8CB26-2BC8-4072-A52B-9DE2475CD871}" type="presParOf" srcId="{E2B83171-D1BF-402F-9581-E6D15549AC05}" destId="{366D6B8F-A789-486F-893C-DB65C3CB90B1}" srcOrd="0" destOrd="0" presId="urn:microsoft.com/office/officeart/2008/layout/LinedList"/>
    <dgm:cxn modelId="{8573A695-25EE-4B49-9D5A-2BA98CF80219}" type="presParOf" srcId="{E2B83171-D1BF-402F-9581-E6D15549AC05}" destId="{7561B9D2-D93A-4AF5-BF7B-E1884E0B5D7A}" srcOrd="1" destOrd="0" presId="urn:microsoft.com/office/officeart/2008/layout/LinedList"/>
    <dgm:cxn modelId="{9FFD80B7-1C95-4298-A65E-1B50C9065C68}" type="presParOf" srcId="{B4B17CCA-F348-473F-979B-73E2C6C47400}" destId="{2A106616-7F60-408E-A08B-92897CA846E2}" srcOrd="6" destOrd="0" presId="urn:microsoft.com/office/officeart/2008/layout/LinedList"/>
    <dgm:cxn modelId="{ED6C1696-2311-4696-AD18-38BC10E7C221}" type="presParOf" srcId="{B4B17CCA-F348-473F-979B-73E2C6C47400}" destId="{0ABB694E-9D96-4038-AF85-CF740D26431F}" srcOrd="7" destOrd="0" presId="urn:microsoft.com/office/officeart/2008/layout/LinedList"/>
    <dgm:cxn modelId="{93A9B810-AB2E-44DE-BF20-6D66DACFB4EF}" type="presParOf" srcId="{0ABB694E-9D96-4038-AF85-CF740D26431F}" destId="{FB41A27B-7CA1-45DF-8234-842E0FF089F3}" srcOrd="0" destOrd="0" presId="urn:microsoft.com/office/officeart/2008/layout/LinedList"/>
    <dgm:cxn modelId="{17FCBC60-A64D-4FB4-92F1-5E3EE63F3378}" type="presParOf" srcId="{0ABB694E-9D96-4038-AF85-CF740D26431F}" destId="{EBF6F799-8134-481E-8365-925DF002BCDE}" srcOrd="1" destOrd="0" presId="urn:microsoft.com/office/officeart/2008/layout/LinedList"/>
    <dgm:cxn modelId="{6E8D1307-7AAF-4636-ABC2-D52D78F883B4}" type="presParOf" srcId="{B4B17CCA-F348-473F-979B-73E2C6C47400}" destId="{6D6BE7F6-9BE4-44A6-BCCC-97DBD99FBCE1}" srcOrd="8" destOrd="0" presId="urn:microsoft.com/office/officeart/2008/layout/LinedList"/>
    <dgm:cxn modelId="{45CD4131-19F2-42AB-AE62-A0B035463D36}" type="presParOf" srcId="{B4B17CCA-F348-473F-979B-73E2C6C47400}" destId="{4DC493DD-5FE6-4F93-8BEB-7AEE101CB9A0}" srcOrd="9" destOrd="0" presId="urn:microsoft.com/office/officeart/2008/layout/LinedList"/>
    <dgm:cxn modelId="{04A3F9C6-A2F4-4244-8BA6-7A689877BA1B}" type="presParOf" srcId="{4DC493DD-5FE6-4F93-8BEB-7AEE101CB9A0}" destId="{25CD8F43-C1C2-49BB-9597-A255C5A5BE63}" srcOrd="0" destOrd="0" presId="urn:microsoft.com/office/officeart/2008/layout/LinedList"/>
    <dgm:cxn modelId="{831CB1A2-02F5-4BF3-8023-A379C54BF051}" type="presParOf" srcId="{4DC493DD-5FE6-4F93-8BEB-7AEE101CB9A0}" destId="{F97CAB98-7016-47DF-BB55-03C93DA1AE13}" srcOrd="1" destOrd="0" presId="urn:microsoft.com/office/officeart/2008/layout/LinedList"/>
    <dgm:cxn modelId="{A284ADE6-FD9F-4A39-A594-42E57B86C25A}" type="presParOf" srcId="{B4B17CCA-F348-473F-979B-73E2C6C47400}" destId="{FFBF437E-133E-475E-8D3C-8D535609258C}" srcOrd="10" destOrd="0" presId="urn:microsoft.com/office/officeart/2008/layout/LinedList"/>
    <dgm:cxn modelId="{5B3B0E12-04D6-4E92-BE31-727F74C7EF22}" type="presParOf" srcId="{B4B17CCA-F348-473F-979B-73E2C6C47400}" destId="{40A01291-912B-4470-AED6-CB01C0CA6327}" srcOrd="11" destOrd="0" presId="urn:microsoft.com/office/officeart/2008/layout/LinedList"/>
    <dgm:cxn modelId="{DB40B363-015A-49CB-AEF8-F8A042158CDD}" type="presParOf" srcId="{40A01291-912B-4470-AED6-CB01C0CA6327}" destId="{A974DBEE-F2AE-47FE-A0BB-7961C6D44E8F}" srcOrd="0" destOrd="0" presId="urn:microsoft.com/office/officeart/2008/layout/LinedList"/>
    <dgm:cxn modelId="{8AE40B3B-5C76-4747-9A0D-643A85F5261A}" type="presParOf" srcId="{40A01291-912B-4470-AED6-CB01C0CA6327}" destId="{AA81263C-849D-4540-BABB-605DD400C712}" srcOrd="1" destOrd="0" presId="urn:microsoft.com/office/officeart/2008/layout/LinedList"/>
    <dgm:cxn modelId="{A82A621A-0CA7-4911-9C01-588A5749CA6A}" type="presParOf" srcId="{B4B17CCA-F348-473F-979B-73E2C6C47400}" destId="{B2A2F244-C292-4177-8411-92E1B00074B4}" srcOrd="12" destOrd="0" presId="urn:microsoft.com/office/officeart/2008/layout/LinedList"/>
    <dgm:cxn modelId="{22237319-6332-4973-BEBD-430C32A1CD36}" type="presParOf" srcId="{B4B17CCA-F348-473F-979B-73E2C6C47400}" destId="{C46E8E96-E14E-466C-BA12-BBC93EE93C74}" srcOrd="13" destOrd="0" presId="urn:microsoft.com/office/officeart/2008/layout/LinedList"/>
    <dgm:cxn modelId="{6082BA6B-D693-4861-8F86-86AEA2BE7242}" type="presParOf" srcId="{C46E8E96-E14E-466C-BA12-BBC93EE93C74}" destId="{7FC33909-C5F0-4826-84B7-C3FE73850927}" srcOrd="0" destOrd="0" presId="urn:microsoft.com/office/officeart/2008/layout/LinedList"/>
    <dgm:cxn modelId="{1E042802-7DF7-479B-88B8-D78CD6953642}" type="presParOf" srcId="{C46E8E96-E14E-466C-BA12-BBC93EE93C74}" destId="{5A1CB576-1F9D-4BB6-8B14-F9E7DF1FBFF9}" srcOrd="1" destOrd="0" presId="urn:microsoft.com/office/officeart/2008/layout/LinedList"/>
    <dgm:cxn modelId="{B8F97D8B-019D-4AB4-BB04-3043AE46B27F}" type="presParOf" srcId="{B4B17CCA-F348-473F-979B-73E2C6C47400}" destId="{1E7F399F-BD71-45E8-8EF4-CCB66AF2E7AE}" srcOrd="14" destOrd="0" presId="urn:microsoft.com/office/officeart/2008/layout/LinedList"/>
    <dgm:cxn modelId="{1AB91964-09B3-42EA-8D55-9E05FDF59EE0}" type="presParOf" srcId="{B4B17CCA-F348-473F-979B-73E2C6C47400}" destId="{5A29E587-FDE6-40C6-8636-8F683AFC6C75}" srcOrd="15" destOrd="0" presId="urn:microsoft.com/office/officeart/2008/layout/LinedList"/>
    <dgm:cxn modelId="{ED3C5479-5A9C-4CF1-B57F-0C05E15634B0}" type="presParOf" srcId="{5A29E587-FDE6-40C6-8636-8F683AFC6C75}" destId="{CB840090-2BDB-4C67-B990-DF0ED9B598D5}" srcOrd="0" destOrd="0" presId="urn:microsoft.com/office/officeart/2008/layout/LinedList"/>
    <dgm:cxn modelId="{63D5D16C-F266-4B6B-A754-8D94BDDD17AD}" type="presParOf" srcId="{5A29E587-FDE6-40C6-8636-8F683AFC6C75}" destId="{C31B9FD3-3633-4301-A406-64F0C62728F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618D9C-5F0D-45EB-A3F3-08FF3C4CE40D}">
      <dsp:nvSpPr>
        <dsp:cNvPr id="0" name=""/>
        <dsp:cNvSpPr/>
      </dsp:nvSpPr>
      <dsp:spPr>
        <a:xfrm>
          <a:off x="0" y="1703"/>
          <a:ext cx="51577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E8315B-29CE-4D33-96C8-529CFF90935B}">
      <dsp:nvSpPr>
        <dsp:cNvPr id="0" name=""/>
        <dsp:cNvSpPr/>
      </dsp:nvSpPr>
      <dsp:spPr>
        <a:xfrm>
          <a:off x="0" y="1703"/>
          <a:ext cx="5157787" cy="590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latin typeface="Century Schoolbook" panose="02040604050505020304" pitchFamily="18" charset="0"/>
            </a:rPr>
            <a:t>Digitalizacija</a:t>
          </a:r>
          <a:endParaRPr lang="en-US" sz="1800" kern="1200" dirty="0">
            <a:latin typeface="Century Schoolbook" panose="02040604050505020304" pitchFamily="18" charset="0"/>
          </a:endParaRPr>
        </a:p>
      </dsp:txBody>
      <dsp:txXfrm>
        <a:off x="0" y="1703"/>
        <a:ext cx="5157787" cy="590109"/>
      </dsp:txXfrm>
    </dsp:sp>
    <dsp:sp modelId="{5D5EFF63-C299-4B67-8017-E6CD652971CD}">
      <dsp:nvSpPr>
        <dsp:cNvPr id="0" name=""/>
        <dsp:cNvSpPr/>
      </dsp:nvSpPr>
      <dsp:spPr>
        <a:xfrm>
          <a:off x="0" y="591812"/>
          <a:ext cx="51577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8C4E4A-61A3-490D-B014-663780147C5A}">
      <dsp:nvSpPr>
        <dsp:cNvPr id="0" name=""/>
        <dsp:cNvSpPr/>
      </dsp:nvSpPr>
      <dsp:spPr>
        <a:xfrm>
          <a:off x="0" y="591812"/>
          <a:ext cx="5157787" cy="590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latin typeface="Century Schoolbook" panose="02040604050505020304" pitchFamily="18" charset="0"/>
            </a:rPr>
            <a:t>Nerealni standardi</a:t>
          </a:r>
          <a:endParaRPr lang="en-US" sz="1800" kern="1200" dirty="0">
            <a:latin typeface="Century Schoolbook" panose="02040604050505020304" pitchFamily="18" charset="0"/>
          </a:endParaRPr>
        </a:p>
      </dsp:txBody>
      <dsp:txXfrm>
        <a:off x="0" y="591812"/>
        <a:ext cx="5157787" cy="590109"/>
      </dsp:txXfrm>
    </dsp:sp>
    <dsp:sp modelId="{B5BC59CE-BF40-4711-BED6-5031689B8B2F}">
      <dsp:nvSpPr>
        <dsp:cNvPr id="0" name=""/>
        <dsp:cNvSpPr/>
      </dsp:nvSpPr>
      <dsp:spPr>
        <a:xfrm>
          <a:off x="0" y="1181922"/>
          <a:ext cx="51577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620B29-28AC-4908-B0BF-B89122C98598}">
      <dsp:nvSpPr>
        <dsp:cNvPr id="0" name=""/>
        <dsp:cNvSpPr/>
      </dsp:nvSpPr>
      <dsp:spPr>
        <a:xfrm>
          <a:off x="0" y="1181922"/>
          <a:ext cx="5157787" cy="590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latin typeface="Century Schoolbook" panose="02040604050505020304" pitchFamily="18" charset="0"/>
            </a:rPr>
            <a:t>Roditelji pod stresom</a:t>
          </a:r>
          <a:endParaRPr lang="en-US" sz="1800" kern="1200" dirty="0">
            <a:latin typeface="Century Schoolbook" panose="02040604050505020304" pitchFamily="18" charset="0"/>
          </a:endParaRPr>
        </a:p>
      </dsp:txBody>
      <dsp:txXfrm>
        <a:off x="0" y="1181922"/>
        <a:ext cx="5157787" cy="590109"/>
      </dsp:txXfrm>
    </dsp:sp>
    <dsp:sp modelId="{AA45425C-5CCD-4AF5-84B0-12C50009405D}">
      <dsp:nvSpPr>
        <dsp:cNvPr id="0" name=""/>
        <dsp:cNvSpPr/>
      </dsp:nvSpPr>
      <dsp:spPr>
        <a:xfrm>
          <a:off x="0" y="1772032"/>
          <a:ext cx="51577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D35CD7-AF31-47DF-9132-2363C7381A26}">
      <dsp:nvSpPr>
        <dsp:cNvPr id="0" name=""/>
        <dsp:cNvSpPr/>
      </dsp:nvSpPr>
      <dsp:spPr>
        <a:xfrm>
          <a:off x="0" y="1772032"/>
          <a:ext cx="5152750" cy="7306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latin typeface="Century Schoolbook" panose="02040604050505020304" pitchFamily="18" charset="0"/>
            </a:rPr>
            <a:t>Dijete u fokusu </a:t>
          </a:r>
          <a:endParaRPr lang="en-US" sz="1200" kern="1200" dirty="0">
            <a:latin typeface="Century Schoolbook" panose="02040604050505020304" pitchFamily="18" charset="0"/>
          </a:endParaRPr>
        </a:p>
      </dsp:txBody>
      <dsp:txXfrm>
        <a:off x="0" y="1772032"/>
        <a:ext cx="5152750" cy="730632"/>
      </dsp:txXfrm>
    </dsp:sp>
    <dsp:sp modelId="{C6DAB4F9-EFCC-439B-A3C4-B4A165640CFC}">
      <dsp:nvSpPr>
        <dsp:cNvPr id="0" name=""/>
        <dsp:cNvSpPr/>
      </dsp:nvSpPr>
      <dsp:spPr>
        <a:xfrm>
          <a:off x="0" y="2502665"/>
          <a:ext cx="51577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D6D328-DCEA-4C30-BEFB-2796CA290F87}">
      <dsp:nvSpPr>
        <dsp:cNvPr id="0" name=""/>
        <dsp:cNvSpPr/>
      </dsp:nvSpPr>
      <dsp:spPr>
        <a:xfrm>
          <a:off x="0" y="2502665"/>
          <a:ext cx="5157787" cy="590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latin typeface="Century Schoolbook" panose="02040604050505020304" pitchFamily="18" charset="0"/>
            </a:rPr>
            <a:t>Individualističke vrijednosti</a:t>
          </a:r>
          <a:endParaRPr lang="en-US" sz="1800" kern="1200" dirty="0">
            <a:latin typeface="Century Schoolbook" panose="02040604050505020304" pitchFamily="18" charset="0"/>
          </a:endParaRPr>
        </a:p>
      </dsp:txBody>
      <dsp:txXfrm>
        <a:off x="0" y="2502665"/>
        <a:ext cx="5157787" cy="590109"/>
      </dsp:txXfrm>
    </dsp:sp>
    <dsp:sp modelId="{3146A5C8-4143-442C-9FB3-230C4C1FA23D}">
      <dsp:nvSpPr>
        <dsp:cNvPr id="0" name=""/>
        <dsp:cNvSpPr/>
      </dsp:nvSpPr>
      <dsp:spPr>
        <a:xfrm>
          <a:off x="0" y="3092775"/>
          <a:ext cx="51577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7B1E7F-8239-4623-AC70-A4F3816672A5}">
      <dsp:nvSpPr>
        <dsp:cNvPr id="0" name=""/>
        <dsp:cNvSpPr/>
      </dsp:nvSpPr>
      <dsp:spPr>
        <a:xfrm>
          <a:off x="0" y="3092775"/>
          <a:ext cx="5157787" cy="590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latin typeface="Century Schoolbook" panose="02040604050505020304" pitchFamily="18" charset="0"/>
            </a:rPr>
            <a:t>Pandemija, potres, rat, ekonomska nesigurnost</a:t>
          </a:r>
          <a:endParaRPr lang="en-US" sz="1800" kern="1200" dirty="0">
            <a:latin typeface="Century Schoolbook" panose="02040604050505020304" pitchFamily="18" charset="0"/>
          </a:endParaRPr>
        </a:p>
      </dsp:txBody>
      <dsp:txXfrm>
        <a:off x="0" y="3092775"/>
        <a:ext cx="5157787" cy="59010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1003DD-E9FE-432D-8475-FD63DFC8968C}">
      <dsp:nvSpPr>
        <dsp:cNvPr id="0" name=""/>
        <dsp:cNvSpPr/>
      </dsp:nvSpPr>
      <dsp:spPr>
        <a:xfrm>
          <a:off x="0" y="482"/>
          <a:ext cx="488571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A18A5C-52A2-48D7-A0E4-10A4073341C2}">
      <dsp:nvSpPr>
        <dsp:cNvPr id="0" name=""/>
        <dsp:cNvSpPr/>
      </dsp:nvSpPr>
      <dsp:spPr>
        <a:xfrm>
          <a:off x="0" y="482"/>
          <a:ext cx="4885717" cy="56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>
              <a:hlinkClick xmlns:r="http://schemas.openxmlformats.org/officeDocument/2006/relationships" r:id="rId1"/>
            </a:rPr>
            <a:t>https://www.srcnotrbovlje.si/wp-content/uploads/2020/09/strah.jpg</a:t>
          </a:r>
          <a:endParaRPr lang="en-US" sz="1200" kern="1200"/>
        </a:p>
      </dsp:txBody>
      <dsp:txXfrm>
        <a:off x="0" y="482"/>
        <a:ext cx="4885717" cy="565000"/>
      </dsp:txXfrm>
    </dsp:sp>
    <dsp:sp modelId="{655FE450-7DD0-45E0-B811-22525F007DA4}">
      <dsp:nvSpPr>
        <dsp:cNvPr id="0" name=""/>
        <dsp:cNvSpPr/>
      </dsp:nvSpPr>
      <dsp:spPr>
        <a:xfrm>
          <a:off x="0" y="565482"/>
          <a:ext cx="488571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A089EF-AC00-4EDB-A5DC-B1FEFC99B83C}">
      <dsp:nvSpPr>
        <dsp:cNvPr id="0" name=""/>
        <dsp:cNvSpPr/>
      </dsp:nvSpPr>
      <dsp:spPr>
        <a:xfrm>
          <a:off x="0" y="565482"/>
          <a:ext cx="4885717" cy="56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>
              <a:hlinkClick xmlns:r="http://schemas.openxmlformats.org/officeDocument/2006/relationships" r:id="rId2"/>
            </a:rPr>
            <a:t>https://nasiljudi-gentenostra.hr/portal/vijesti/1650991703key-old-close-rusted-thumb.jpg</a:t>
          </a:r>
          <a:endParaRPr lang="en-US" sz="1200" kern="1200"/>
        </a:p>
      </dsp:txBody>
      <dsp:txXfrm>
        <a:off x="0" y="565482"/>
        <a:ext cx="4885717" cy="565000"/>
      </dsp:txXfrm>
    </dsp:sp>
    <dsp:sp modelId="{A428B044-8D1C-47FA-AFCC-EBE9E543B0E6}">
      <dsp:nvSpPr>
        <dsp:cNvPr id="0" name=""/>
        <dsp:cNvSpPr/>
      </dsp:nvSpPr>
      <dsp:spPr>
        <a:xfrm>
          <a:off x="0" y="1130482"/>
          <a:ext cx="488571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34A701-9F65-480A-8C85-97AD19FBB192}">
      <dsp:nvSpPr>
        <dsp:cNvPr id="0" name=""/>
        <dsp:cNvSpPr/>
      </dsp:nvSpPr>
      <dsp:spPr>
        <a:xfrm>
          <a:off x="0" y="1130482"/>
          <a:ext cx="4885717" cy="56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>
              <a:hlinkClick xmlns:r="http://schemas.openxmlformats.org/officeDocument/2006/relationships" r:id="rId3"/>
            </a:rPr>
            <a:t>https://odrasli.hrabritelefon.hr/clanci/bullying-nasilje-medu-vrsnjacima/</a:t>
          </a:r>
          <a:endParaRPr lang="en-US" sz="1200" kern="1200"/>
        </a:p>
      </dsp:txBody>
      <dsp:txXfrm>
        <a:off x="0" y="1130482"/>
        <a:ext cx="4885717" cy="565000"/>
      </dsp:txXfrm>
    </dsp:sp>
    <dsp:sp modelId="{6C03AF81-AE62-4429-AFB5-2CF1457A4246}">
      <dsp:nvSpPr>
        <dsp:cNvPr id="0" name=""/>
        <dsp:cNvSpPr/>
      </dsp:nvSpPr>
      <dsp:spPr>
        <a:xfrm>
          <a:off x="0" y="1695482"/>
          <a:ext cx="488571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BCD84A-CF10-4F93-8CD9-1A7EFD24C619}">
      <dsp:nvSpPr>
        <dsp:cNvPr id="0" name=""/>
        <dsp:cNvSpPr/>
      </dsp:nvSpPr>
      <dsp:spPr>
        <a:xfrm>
          <a:off x="0" y="1695482"/>
          <a:ext cx="4885717" cy="56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>
              <a:hlinkClick xmlns:r="http://schemas.openxmlformats.org/officeDocument/2006/relationships" r:id="rId4"/>
            </a:rPr>
            <a:t>https://www.profil-klett.hr/vrsnjacko-nasilje-kako-ga-sprijeciti-i-razrijesiti</a:t>
          </a:r>
          <a:endParaRPr lang="en-US" sz="1200" kern="1200"/>
        </a:p>
      </dsp:txBody>
      <dsp:txXfrm>
        <a:off x="0" y="1695482"/>
        <a:ext cx="4885717" cy="565000"/>
      </dsp:txXfrm>
    </dsp:sp>
    <dsp:sp modelId="{9B871352-0E71-47F7-9C6E-1353012EF2F8}">
      <dsp:nvSpPr>
        <dsp:cNvPr id="0" name=""/>
        <dsp:cNvSpPr/>
      </dsp:nvSpPr>
      <dsp:spPr>
        <a:xfrm>
          <a:off x="0" y="2260483"/>
          <a:ext cx="488571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B03BDD-6386-403C-9089-6B55FE0B281D}">
      <dsp:nvSpPr>
        <dsp:cNvPr id="0" name=""/>
        <dsp:cNvSpPr/>
      </dsp:nvSpPr>
      <dsp:spPr>
        <a:xfrm>
          <a:off x="0" y="2260483"/>
          <a:ext cx="4885717" cy="56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>
              <a:hlinkClick xmlns:r="http://schemas.openxmlformats.org/officeDocument/2006/relationships" r:id="rId5"/>
            </a:rPr>
            <a:t>https://www.youtube.com/watch?v=6paXqVW4hIc</a:t>
          </a:r>
          <a:endParaRPr lang="en-US" sz="1200" kern="1200"/>
        </a:p>
      </dsp:txBody>
      <dsp:txXfrm>
        <a:off x="0" y="2260483"/>
        <a:ext cx="4885717" cy="565000"/>
      </dsp:txXfrm>
    </dsp:sp>
    <dsp:sp modelId="{2D953222-E504-486D-9C61-2B11656DCE8D}">
      <dsp:nvSpPr>
        <dsp:cNvPr id="0" name=""/>
        <dsp:cNvSpPr/>
      </dsp:nvSpPr>
      <dsp:spPr>
        <a:xfrm>
          <a:off x="0" y="2825483"/>
          <a:ext cx="488571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F89DFB-9FF5-436C-BB6E-EB6FB868A950}">
      <dsp:nvSpPr>
        <dsp:cNvPr id="0" name=""/>
        <dsp:cNvSpPr/>
      </dsp:nvSpPr>
      <dsp:spPr>
        <a:xfrm>
          <a:off x="0" y="2825483"/>
          <a:ext cx="4885717" cy="56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/>
            <a:t>Psiholog u prepoznavanju psihičkih smetnji, </a:t>
          </a:r>
          <a:r>
            <a:rPr lang="hr-HR" sz="1200" kern="1200" dirty="0" err="1"/>
            <a:t>prof.dr.sc.Nataša</a:t>
          </a:r>
          <a:r>
            <a:rPr lang="hr-HR" sz="1200" kern="1200" dirty="0"/>
            <a:t> Jokić-Begić, Odsjek za psihologiju, Filozofski fakultet u Zagrebu(XVI DANI PSIHOLOGIJE)</a:t>
          </a:r>
          <a:endParaRPr lang="en-US" sz="1200" kern="1200" dirty="0"/>
        </a:p>
      </dsp:txBody>
      <dsp:txXfrm>
        <a:off x="0" y="2825483"/>
        <a:ext cx="4885717" cy="565000"/>
      </dsp:txXfrm>
    </dsp:sp>
    <dsp:sp modelId="{3ECC54FE-6DD4-4539-BEF7-0E07095BA7EA}">
      <dsp:nvSpPr>
        <dsp:cNvPr id="0" name=""/>
        <dsp:cNvSpPr/>
      </dsp:nvSpPr>
      <dsp:spPr>
        <a:xfrm>
          <a:off x="0" y="3390483"/>
          <a:ext cx="488571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A44385-A262-4E5C-9E07-44FDA278CF5A}">
      <dsp:nvSpPr>
        <dsp:cNvPr id="0" name=""/>
        <dsp:cNvSpPr/>
      </dsp:nvSpPr>
      <dsp:spPr>
        <a:xfrm>
          <a:off x="0" y="3390483"/>
          <a:ext cx="4885717" cy="56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b="1" i="0" kern="1200" baseline="0">
              <a:hlinkClick xmlns:r="http://schemas.openxmlformats.org/officeDocument/2006/relationships" r:id="rId6"/>
            </a:rPr>
            <a:t>https://www.hzjz.hr/tag/pomozida/</a:t>
          </a:r>
          <a:endParaRPr lang="en-US" sz="1200" kern="1200"/>
        </a:p>
      </dsp:txBody>
      <dsp:txXfrm>
        <a:off x="0" y="3390483"/>
        <a:ext cx="4885717" cy="565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5D9C00-15A0-4B50-8B66-7188D15EC626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E62B5F-0E5C-41F8-A1B0-8A9E7571093A}">
      <dsp:nvSpPr>
        <dsp:cNvPr id="0" name=""/>
        <dsp:cNvSpPr/>
      </dsp:nvSpPr>
      <dsp:spPr>
        <a:xfrm>
          <a:off x="0" y="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>
              <a:latin typeface="Century Schoolbook" panose="02040604050505020304" pitchFamily="18" charset="0"/>
            </a:rPr>
            <a:t>Smetnje se očituju u ponašanju</a:t>
          </a:r>
          <a:endParaRPr lang="en-US" sz="2800" kern="1200" dirty="0">
            <a:latin typeface="Century Schoolbook" panose="02040604050505020304" pitchFamily="18" charset="0"/>
          </a:endParaRPr>
        </a:p>
      </dsp:txBody>
      <dsp:txXfrm>
        <a:off x="0" y="0"/>
        <a:ext cx="6900512" cy="1384035"/>
      </dsp:txXfrm>
    </dsp:sp>
    <dsp:sp modelId="{06990671-3BD0-4C9C-833E-A476C42FC4B9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54C16-ED7E-4284-95D3-0D464DFDCD9B}">
      <dsp:nvSpPr>
        <dsp:cNvPr id="0" name=""/>
        <dsp:cNvSpPr/>
      </dsp:nvSpPr>
      <dsp:spPr>
        <a:xfrm>
          <a:off x="0" y="138403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>
              <a:latin typeface="Century Schoolbook" panose="02040604050505020304" pitchFamily="18" charset="0"/>
            </a:rPr>
            <a:t>Roditelj/nastavnik opaža promjene i/ili odstupanja</a:t>
          </a:r>
          <a:endParaRPr lang="en-US" sz="2800" kern="1200" dirty="0">
            <a:latin typeface="Century Schoolbook" panose="02040604050505020304" pitchFamily="18" charset="0"/>
          </a:endParaRPr>
        </a:p>
      </dsp:txBody>
      <dsp:txXfrm>
        <a:off x="0" y="1384035"/>
        <a:ext cx="6900512" cy="1384035"/>
      </dsp:txXfrm>
    </dsp:sp>
    <dsp:sp modelId="{64DE38FA-FE5E-495C-906A-5E33190FEDAE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ACF460-C71F-4BD2-B686-0B460698B318}">
      <dsp:nvSpPr>
        <dsp:cNvPr id="0" name=""/>
        <dsp:cNvSpPr/>
      </dsp:nvSpPr>
      <dsp:spPr>
        <a:xfrm>
          <a:off x="0" y="276807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>
              <a:latin typeface="Century Schoolbook" panose="02040604050505020304" pitchFamily="18" charset="0"/>
            </a:rPr>
            <a:t>Roditelj izražava zabrinutost</a:t>
          </a:r>
          <a:endParaRPr lang="en-US" sz="2800" kern="1200" dirty="0">
            <a:latin typeface="Century Schoolbook" panose="02040604050505020304" pitchFamily="18" charset="0"/>
          </a:endParaRPr>
        </a:p>
      </dsp:txBody>
      <dsp:txXfrm>
        <a:off x="0" y="2768070"/>
        <a:ext cx="6900512" cy="1384035"/>
      </dsp:txXfrm>
    </dsp:sp>
    <dsp:sp modelId="{B0945E89-ADBB-480E-92A0-D43F0A4E3A31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93885F-CDDA-4795-AB47-A9C2FD49C6FE}">
      <dsp:nvSpPr>
        <dsp:cNvPr id="0" name=""/>
        <dsp:cNvSpPr/>
      </dsp:nvSpPr>
      <dsp:spPr>
        <a:xfrm>
          <a:off x="0" y="415210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>
              <a:latin typeface="Century Schoolbook" panose="02040604050505020304" pitchFamily="18" charset="0"/>
            </a:rPr>
            <a:t>Stručne službe provode trijažu i </a:t>
          </a:r>
          <a:r>
            <a:rPr lang="hr-HR" sz="2800" kern="1200" dirty="0" err="1">
              <a:latin typeface="Century Schoolbook" panose="02040604050505020304" pitchFamily="18" charset="0"/>
            </a:rPr>
            <a:t>psihodijagnostiku</a:t>
          </a:r>
          <a:r>
            <a:rPr lang="hr-HR" sz="2800" kern="1200" dirty="0">
              <a:latin typeface="Century Schoolbook" panose="02040604050505020304" pitchFamily="18" charset="0"/>
            </a:rPr>
            <a:t> – ključna uloga psihologa i pedagoga</a:t>
          </a:r>
          <a:endParaRPr lang="en-US" sz="2800" kern="1200" dirty="0">
            <a:latin typeface="Century Schoolbook" panose="02040604050505020304" pitchFamily="18" charset="0"/>
          </a:endParaRPr>
        </a:p>
      </dsp:txBody>
      <dsp:txXfrm>
        <a:off x="0" y="4152105"/>
        <a:ext cx="6900512" cy="13840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994DCC-F9B8-4F13-AC0A-8340A8413185}">
      <dsp:nvSpPr>
        <dsp:cNvPr id="0" name=""/>
        <dsp:cNvSpPr/>
      </dsp:nvSpPr>
      <dsp:spPr>
        <a:xfrm>
          <a:off x="0" y="675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5EB140-5D4F-416C-A612-64F2481731FC}">
      <dsp:nvSpPr>
        <dsp:cNvPr id="0" name=""/>
        <dsp:cNvSpPr/>
      </dsp:nvSpPr>
      <dsp:spPr>
        <a:xfrm>
          <a:off x="0" y="675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>
              <a:latin typeface="Century Schoolbook" panose="02040604050505020304" pitchFamily="18" charset="0"/>
            </a:rPr>
            <a:t>Pad akademskog uspjeha</a:t>
          </a:r>
          <a:endParaRPr lang="en-US" sz="2300" kern="1200" dirty="0">
            <a:latin typeface="Century Schoolbook" panose="02040604050505020304" pitchFamily="18" charset="0"/>
          </a:endParaRPr>
        </a:p>
      </dsp:txBody>
      <dsp:txXfrm>
        <a:off x="0" y="675"/>
        <a:ext cx="6900512" cy="790684"/>
      </dsp:txXfrm>
    </dsp:sp>
    <dsp:sp modelId="{5782103F-552B-4137-A668-902B9323C607}">
      <dsp:nvSpPr>
        <dsp:cNvPr id="0" name=""/>
        <dsp:cNvSpPr/>
      </dsp:nvSpPr>
      <dsp:spPr>
        <a:xfrm>
          <a:off x="0" y="791359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CAB8D7-00FD-4CBF-A54E-7F9122198CA1}">
      <dsp:nvSpPr>
        <dsp:cNvPr id="0" name=""/>
        <dsp:cNvSpPr/>
      </dsp:nvSpPr>
      <dsp:spPr>
        <a:xfrm>
          <a:off x="0" y="791359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 err="1">
              <a:latin typeface="Century Schoolbook" panose="02040604050505020304" pitchFamily="18" charset="0"/>
            </a:rPr>
            <a:t>Samoozlijeđivanje</a:t>
          </a:r>
          <a:r>
            <a:rPr lang="hr-HR" sz="2300" kern="1200" dirty="0">
              <a:latin typeface="Century Schoolbook" panose="02040604050505020304" pitchFamily="18" charset="0"/>
            </a:rPr>
            <a:t> </a:t>
          </a:r>
          <a:endParaRPr lang="en-US" sz="2300" kern="1200" dirty="0">
            <a:latin typeface="Century Schoolbook" panose="02040604050505020304" pitchFamily="18" charset="0"/>
          </a:endParaRPr>
        </a:p>
      </dsp:txBody>
      <dsp:txXfrm>
        <a:off x="0" y="791359"/>
        <a:ext cx="6900512" cy="790684"/>
      </dsp:txXfrm>
    </dsp:sp>
    <dsp:sp modelId="{F315DB28-7E3C-4258-BED6-284FCB4F4AFC}">
      <dsp:nvSpPr>
        <dsp:cNvPr id="0" name=""/>
        <dsp:cNvSpPr/>
      </dsp:nvSpPr>
      <dsp:spPr>
        <a:xfrm>
          <a:off x="0" y="1582044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31057C-BB09-4244-B857-EAE00C34C901}">
      <dsp:nvSpPr>
        <dsp:cNvPr id="0" name=""/>
        <dsp:cNvSpPr/>
      </dsp:nvSpPr>
      <dsp:spPr>
        <a:xfrm>
          <a:off x="0" y="1582044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>
              <a:latin typeface="Century Schoolbook" panose="02040604050505020304" pitchFamily="18" charset="0"/>
            </a:rPr>
            <a:t>Stalni, </a:t>
          </a:r>
          <a:r>
            <a:rPr lang="hr-HR" sz="2300" kern="1200" dirty="0" err="1">
              <a:latin typeface="Century Schoolbook" panose="02040604050505020304" pitchFamily="18" charset="0"/>
            </a:rPr>
            <a:t>pervazivni</a:t>
          </a:r>
          <a:r>
            <a:rPr lang="hr-HR" sz="2300" kern="1200" dirty="0">
              <a:latin typeface="Century Schoolbook" panose="02040604050505020304" pitchFamily="18" charset="0"/>
            </a:rPr>
            <a:t>, intenzivni emocionalni ispadi</a:t>
          </a:r>
          <a:endParaRPr lang="en-US" sz="2300" kern="1200" dirty="0">
            <a:latin typeface="Century Schoolbook" panose="02040604050505020304" pitchFamily="18" charset="0"/>
          </a:endParaRPr>
        </a:p>
      </dsp:txBody>
      <dsp:txXfrm>
        <a:off x="0" y="1582044"/>
        <a:ext cx="6900512" cy="790684"/>
      </dsp:txXfrm>
    </dsp:sp>
    <dsp:sp modelId="{90DF734F-8811-4E15-8C64-0154F42CAD8D}">
      <dsp:nvSpPr>
        <dsp:cNvPr id="0" name=""/>
        <dsp:cNvSpPr/>
      </dsp:nvSpPr>
      <dsp:spPr>
        <a:xfrm>
          <a:off x="0" y="2372728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5E0460-99E4-44E8-A76D-1E05561954CD}">
      <dsp:nvSpPr>
        <dsp:cNvPr id="0" name=""/>
        <dsp:cNvSpPr/>
      </dsp:nvSpPr>
      <dsp:spPr>
        <a:xfrm>
          <a:off x="0" y="2372728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>
              <a:latin typeface="Century Schoolbook" panose="02040604050505020304" pitchFamily="18" charset="0"/>
            </a:rPr>
            <a:t>Naglo povlačenje ili izolacija od vršnjaka</a:t>
          </a:r>
          <a:endParaRPr lang="en-US" sz="2300" kern="1200" dirty="0">
            <a:latin typeface="Century Schoolbook" panose="02040604050505020304" pitchFamily="18" charset="0"/>
          </a:endParaRPr>
        </a:p>
      </dsp:txBody>
      <dsp:txXfrm>
        <a:off x="0" y="2372728"/>
        <a:ext cx="6900512" cy="790684"/>
      </dsp:txXfrm>
    </dsp:sp>
    <dsp:sp modelId="{483E6077-B597-467F-AE33-A165B7965D12}">
      <dsp:nvSpPr>
        <dsp:cNvPr id="0" name=""/>
        <dsp:cNvSpPr/>
      </dsp:nvSpPr>
      <dsp:spPr>
        <a:xfrm>
          <a:off x="0" y="3163412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8DC857-A9DF-4294-B347-D384365D2C28}">
      <dsp:nvSpPr>
        <dsp:cNvPr id="0" name=""/>
        <dsp:cNvSpPr/>
      </dsp:nvSpPr>
      <dsp:spPr>
        <a:xfrm>
          <a:off x="0" y="3163412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>
              <a:latin typeface="Century Schoolbook" panose="02040604050505020304" pitchFamily="18" charset="0"/>
            </a:rPr>
            <a:t>Promjene tjelesne težine</a:t>
          </a:r>
          <a:endParaRPr lang="en-US" sz="2300" kern="1200" dirty="0">
            <a:latin typeface="Century Schoolbook" panose="02040604050505020304" pitchFamily="18" charset="0"/>
          </a:endParaRPr>
        </a:p>
      </dsp:txBody>
      <dsp:txXfrm>
        <a:off x="0" y="3163412"/>
        <a:ext cx="6900512" cy="790684"/>
      </dsp:txXfrm>
    </dsp:sp>
    <dsp:sp modelId="{9DC80177-A06F-48DA-96C2-305AB775EAD9}">
      <dsp:nvSpPr>
        <dsp:cNvPr id="0" name=""/>
        <dsp:cNvSpPr/>
      </dsp:nvSpPr>
      <dsp:spPr>
        <a:xfrm>
          <a:off x="0" y="3954096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1B868E-9D55-4E08-A102-E797601AED6C}">
      <dsp:nvSpPr>
        <dsp:cNvPr id="0" name=""/>
        <dsp:cNvSpPr/>
      </dsp:nvSpPr>
      <dsp:spPr>
        <a:xfrm>
          <a:off x="0" y="3954096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>
              <a:latin typeface="Century Schoolbook" panose="02040604050505020304" pitchFamily="18" charset="0"/>
            </a:rPr>
            <a:t>Stalni umor, pospanost</a:t>
          </a:r>
          <a:endParaRPr lang="en-US" sz="2300" kern="1200" dirty="0">
            <a:latin typeface="Century Schoolbook" panose="02040604050505020304" pitchFamily="18" charset="0"/>
          </a:endParaRPr>
        </a:p>
      </dsp:txBody>
      <dsp:txXfrm>
        <a:off x="0" y="3954096"/>
        <a:ext cx="6900512" cy="790684"/>
      </dsp:txXfrm>
    </dsp:sp>
    <dsp:sp modelId="{20710428-2DA4-40D7-84B9-3C6E6C3FF60C}">
      <dsp:nvSpPr>
        <dsp:cNvPr id="0" name=""/>
        <dsp:cNvSpPr/>
      </dsp:nvSpPr>
      <dsp:spPr>
        <a:xfrm>
          <a:off x="0" y="4744781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1D16EF-BAA5-4785-A29F-0806EA1D995C}">
      <dsp:nvSpPr>
        <dsp:cNvPr id="0" name=""/>
        <dsp:cNvSpPr/>
      </dsp:nvSpPr>
      <dsp:spPr>
        <a:xfrm>
          <a:off x="0" y="4744781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>
              <a:latin typeface="Century Schoolbook" panose="02040604050505020304" pitchFamily="18" charset="0"/>
            </a:rPr>
            <a:t>Ponavljajuća ponašanja</a:t>
          </a:r>
          <a:endParaRPr lang="en-US" sz="2300" kern="1200" dirty="0">
            <a:latin typeface="Century Schoolbook" panose="02040604050505020304" pitchFamily="18" charset="0"/>
          </a:endParaRPr>
        </a:p>
      </dsp:txBody>
      <dsp:txXfrm>
        <a:off x="0" y="4744781"/>
        <a:ext cx="6900512" cy="7906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F7811C-88F5-402A-8F7E-081BCA71B21D}">
      <dsp:nvSpPr>
        <dsp:cNvPr id="0" name=""/>
        <dsp:cNvSpPr/>
      </dsp:nvSpPr>
      <dsp:spPr>
        <a:xfrm>
          <a:off x="0" y="0"/>
          <a:ext cx="4597746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636EDC9-E2CA-4512-AD3A-22450AA0AE0F}">
      <dsp:nvSpPr>
        <dsp:cNvPr id="0" name=""/>
        <dsp:cNvSpPr/>
      </dsp:nvSpPr>
      <dsp:spPr>
        <a:xfrm>
          <a:off x="0" y="0"/>
          <a:ext cx="4597746" cy="1723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b="0" i="0" kern="1200" baseline="0" dirty="0">
              <a:latin typeface="Century Schoolbook" panose="02040604050505020304" pitchFamily="18" charset="0"/>
            </a:rPr>
            <a:t>Svako ponašanje koje u osnovi ima namjeru nekom nanijeti štetu ili nekoga fizički odnosno psihički povrijediti</a:t>
          </a:r>
          <a:endParaRPr lang="en-US" sz="2300" kern="1200" dirty="0">
            <a:latin typeface="Century Schoolbook" panose="02040604050505020304" pitchFamily="18" charset="0"/>
          </a:endParaRPr>
        </a:p>
      </dsp:txBody>
      <dsp:txXfrm>
        <a:off x="0" y="0"/>
        <a:ext cx="4597746" cy="1723916"/>
      </dsp:txXfrm>
    </dsp:sp>
    <dsp:sp modelId="{036FE8E6-E595-4B1E-B64C-160307220BC5}">
      <dsp:nvSpPr>
        <dsp:cNvPr id="0" name=""/>
        <dsp:cNvSpPr/>
      </dsp:nvSpPr>
      <dsp:spPr>
        <a:xfrm>
          <a:off x="0" y="1723916"/>
          <a:ext cx="4597746" cy="0"/>
        </a:xfrm>
        <a:prstGeom prst="lin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1214C25-EAEA-4992-9E03-59C5D35ACB29}">
      <dsp:nvSpPr>
        <dsp:cNvPr id="0" name=""/>
        <dsp:cNvSpPr/>
      </dsp:nvSpPr>
      <dsp:spPr>
        <a:xfrm>
          <a:off x="0" y="1723916"/>
          <a:ext cx="4597746" cy="1723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b="0" i="0" kern="1200" baseline="0" dirty="0">
              <a:latin typeface="Century Schoolbook" panose="02040604050505020304" pitchFamily="18" charset="0"/>
            </a:rPr>
            <a:t>Skup ponašanja koja teže kontroli nad drugom/im osobom/ama upotrebom sile, zastrašivanjem i spletkarenjem</a:t>
          </a:r>
          <a:endParaRPr lang="en-US" sz="2300" kern="1200" dirty="0">
            <a:latin typeface="Century Schoolbook" panose="02040604050505020304" pitchFamily="18" charset="0"/>
          </a:endParaRPr>
        </a:p>
      </dsp:txBody>
      <dsp:txXfrm>
        <a:off x="0" y="1723916"/>
        <a:ext cx="4597746" cy="17239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C7E120-E510-4E6F-BBA0-50E6934BC4E7}">
      <dsp:nvSpPr>
        <dsp:cNvPr id="0" name=""/>
        <dsp:cNvSpPr/>
      </dsp:nvSpPr>
      <dsp:spPr>
        <a:xfrm>
          <a:off x="0" y="0"/>
          <a:ext cx="51577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CBAA10-025F-40EF-B4D4-CC8049BC83C2}">
      <dsp:nvSpPr>
        <dsp:cNvPr id="0" name=""/>
        <dsp:cNvSpPr/>
      </dsp:nvSpPr>
      <dsp:spPr>
        <a:xfrm>
          <a:off x="0" y="0"/>
          <a:ext cx="5157787" cy="1842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0" i="0" kern="1200" baseline="0" dirty="0">
              <a:latin typeface="Century Schoolbook" panose="02040604050505020304" pitchFamily="18" charset="0"/>
            </a:rPr>
            <a:t>aktivnosti prema drugoj osobi primjenom tjelesne snage, predmeta ili oružja koje rezultira povređivanjem, teškim fizičkim posljedicama ili smrću</a:t>
          </a:r>
          <a:endParaRPr lang="en-US" sz="2400" kern="1200" dirty="0">
            <a:latin typeface="Century Schoolbook" panose="02040604050505020304" pitchFamily="18" charset="0"/>
          </a:endParaRPr>
        </a:p>
      </dsp:txBody>
      <dsp:txXfrm>
        <a:off x="0" y="0"/>
        <a:ext cx="5157787" cy="1842293"/>
      </dsp:txXfrm>
    </dsp:sp>
    <dsp:sp modelId="{7A35028B-EFD5-4F41-A347-9C33953CE99B}">
      <dsp:nvSpPr>
        <dsp:cNvPr id="0" name=""/>
        <dsp:cNvSpPr/>
      </dsp:nvSpPr>
      <dsp:spPr>
        <a:xfrm>
          <a:off x="0" y="1842293"/>
          <a:ext cx="51577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E2759A-6ECE-4FAA-925C-901BCD3FA591}">
      <dsp:nvSpPr>
        <dsp:cNvPr id="0" name=""/>
        <dsp:cNvSpPr/>
      </dsp:nvSpPr>
      <dsp:spPr>
        <a:xfrm>
          <a:off x="0" y="1842293"/>
          <a:ext cx="5157787" cy="1842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0" i="0" kern="1200" baseline="0" dirty="0">
              <a:latin typeface="Century Schoolbook" panose="02040604050505020304" pitchFamily="18" charset="0"/>
            </a:rPr>
            <a:t>udarce rukama, nogama i predmetima po tijelu, ugrizi, čupanje kose, opekotine, vezivanje i sl.</a:t>
          </a:r>
          <a:endParaRPr lang="en-US" sz="2400" kern="1200" dirty="0">
            <a:latin typeface="Century Schoolbook" panose="02040604050505020304" pitchFamily="18" charset="0"/>
          </a:endParaRPr>
        </a:p>
      </dsp:txBody>
      <dsp:txXfrm>
        <a:off x="0" y="1842293"/>
        <a:ext cx="5157787" cy="184229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EC9AA2-A078-4F0B-A033-93D958ADD399}">
      <dsp:nvSpPr>
        <dsp:cNvPr id="0" name=""/>
        <dsp:cNvSpPr/>
      </dsp:nvSpPr>
      <dsp:spPr>
        <a:xfrm>
          <a:off x="0" y="531"/>
          <a:ext cx="5181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DAD3E0-4F57-4484-B345-9E791AECC596}">
      <dsp:nvSpPr>
        <dsp:cNvPr id="0" name=""/>
        <dsp:cNvSpPr/>
      </dsp:nvSpPr>
      <dsp:spPr>
        <a:xfrm>
          <a:off x="0" y="531"/>
          <a:ext cx="5181600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b="1" i="0" kern="1200" baseline="0" dirty="0">
              <a:latin typeface="Century Schoolbook" panose="02040604050505020304" pitchFamily="18" charset="0"/>
            </a:rPr>
            <a:t>Uključuje:</a:t>
          </a:r>
          <a:endParaRPr lang="en-US" sz="2800" b="1" kern="1200" dirty="0">
            <a:latin typeface="Century Schoolbook" panose="02040604050505020304" pitchFamily="18" charset="0"/>
          </a:endParaRPr>
        </a:p>
      </dsp:txBody>
      <dsp:txXfrm>
        <a:off x="0" y="531"/>
        <a:ext cx="5181600" cy="621467"/>
      </dsp:txXfrm>
    </dsp:sp>
    <dsp:sp modelId="{AD40DF9F-2ACD-41E5-B865-C586F331A21F}">
      <dsp:nvSpPr>
        <dsp:cNvPr id="0" name=""/>
        <dsp:cNvSpPr/>
      </dsp:nvSpPr>
      <dsp:spPr>
        <a:xfrm>
          <a:off x="0" y="621999"/>
          <a:ext cx="5181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D72E36-58C3-45E1-84B4-BD24F1941A73}">
      <dsp:nvSpPr>
        <dsp:cNvPr id="0" name=""/>
        <dsp:cNvSpPr/>
      </dsp:nvSpPr>
      <dsp:spPr>
        <a:xfrm>
          <a:off x="0" y="621999"/>
          <a:ext cx="5181600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b="0" i="0" kern="1200" baseline="0" dirty="0">
              <a:latin typeface="Century Schoolbook" panose="02040604050505020304" pitchFamily="18" charset="0"/>
            </a:rPr>
            <a:t>verbalne prijetnje i ucjene</a:t>
          </a:r>
          <a:endParaRPr lang="en-US" sz="2800" kern="1200" dirty="0">
            <a:latin typeface="Century Schoolbook" panose="02040604050505020304" pitchFamily="18" charset="0"/>
          </a:endParaRPr>
        </a:p>
      </dsp:txBody>
      <dsp:txXfrm>
        <a:off x="0" y="621999"/>
        <a:ext cx="5181600" cy="621467"/>
      </dsp:txXfrm>
    </dsp:sp>
    <dsp:sp modelId="{F93C6105-58CE-4525-B4B2-BD94ECACE3EC}">
      <dsp:nvSpPr>
        <dsp:cNvPr id="0" name=""/>
        <dsp:cNvSpPr/>
      </dsp:nvSpPr>
      <dsp:spPr>
        <a:xfrm>
          <a:off x="0" y="1243467"/>
          <a:ext cx="5181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2C37EE-0DAF-44E8-AA56-0E41CEF07BE3}">
      <dsp:nvSpPr>
        <dsp:cNvPr id="0" name=""/>
        <dsp:cNvSpPr/>
      </dsp:nvSpPr>
      <dsp:spPr>
        <a:xfrm>
          <a:off x="0" y="1243467"/>
          <a:ext cx="5181600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b="0" i="0" kern="1200" baseline="0" dirty="0">
              <a:latin typeface="Century Schoolbook" panose="02040604050505020304" pitchFamily="18" charset="0"/>
            </a:rPr>
            <a:t>vrijeđanje</a:t>
          </a:r>
          <a:endParaRPr lang="en-US" sz="2800" kern="1200" dirty="0">
            <a:latin typeface="Century Schoolbook" panose="02040604050505020304" pitchFamily="18" charset="0"/>
          </a:endParaRPr>
        </a:p>
      </dsp:txBody>
      <dsp:txXfrm>
        <a:off x="0" y="1243467"/>
        <a:ext cx="5181600" cy="621467"/>
      </dsp:txXfrm>
    </dsp:sp>
    <dsp:sp modelId="{DBE7C209-0B06-4E93-BEB3-B92D26E598E5}">
      <dsp:nvSpPr>
        <dsp:cNvPr id="0" name=""/>
        <dsp:cNvSpPr/>
      </dsp:nvSpPr>
      <dsp:spPr>
        <a:xfrm>
          <a:off x="0" y="1864935"/>
          <a:ext cx="5181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1FDD6C-1231-460D-90BD-D484E42CA973}">
      <dsp:nvSpPr>
        <dsp:cNvPr id="0" name=""/>
        <dsp:cNvSpPr/>
      </dsp:nvSpPr>
      <dsp:spPr>
        <a:xfrm>
          <a:off x="0" y="1864935"/>
          <a:ext cx="5181600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b="0" i="0" kern="1200" baseline="0" dirty="0">
              <a:latin typeface="Century Schoolbook" panose="02040604050505020304" pitchFamily="18" charset="0"/>
            </a:rPr>
            <a:t>nazivanje pogrdnim imenima</a:t>
          </a:r>
          <a:endParaRPr lang="en-US" sz="2800" kern="1200" dirty="0">
            <a:latin typeface="Century Schoolbook" panose="02040604050505020304" pitchFamily="18" charset="0"/>
          </a:endParaRPr>
        </a:p>
      </dsp:txBody>
      <dsp:txXfrm>
        <a:off x="0" y="1864935"/>
        <a:ext cx="5181600" cy="621467"/>
      </dsp:txXfrm>
    </dsp:sp>
    <dsp:sp modelId="{3616AF65-8377-4F78-B028-876C2CCD58F8}">
      <dsp:nvSpPr>
        <dsp:cNvPr id="0" name=""/>
        <dsp:cNvSpPr/>
      </dsp:nvSpPr>
      <dsp:spPr>
        <a:xfrm>
          <a:off x="0" y="2486402"/>
          <a:ext cx="5181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6CDD43-A58F-4486-87A0-25DB2805E570}">
      <dsp:nvSpPr>
        <dsp:cNvPr id="0" name=""/>
        <dsp:cNvSpPr/>
      </dsp:nvSpPr>
      <dsp:spPr>
        <a:xfrm>
          <a:off x="0" y="2486402"/>
          <a:ext cx="5181600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b="0" i="0" kern="1200" baseline="0" dirty="0">
              <a:latin typeface="Century Schoolbook" panose="02040604050505020304" pitchFamily="18" charset="0"/>
            </a:rPr>
            <a:t>izolacija od prijatelja</a:t>
          </a:r>
          <a:endParaRPr lang="en-US" sz="2800" kern="1200" dirty="0">
            <a:latin typeface="Century Schoolbook" panose="02040604050505020304" pitchFamily="18" charset="0"/>
          </a:endParaRPr>
        </a:p>
      </dsp:txBody>
      <dsp:txXfrm>
        <a:off x="0" y="2486402"/>
        <a:ext cx="5181600" cy="621467"/>
      </dsp:txXfrm>
    </dsp:sp>
    <dsp:sp modelId="{B8F001F1-FB02-4BA4-AB5B-DD612F8AE57E}">
      <dsp:nvSpPr>
        <dsp:cNvPr id="0" name=""/>
        <dsp:cNvSpPr/>
      </dsp:nvSpPr>
      <dsp:spPr>
        <a:xfrm>
          <a:off x="0" y="3107870"/>
          <a:ext cx="5181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76B0DC-2119-40FF-905C-0F7ED63DC2F0}">
      <dsp:nvSpPr>
        <dsp:cNvPr id="0" name=""/>
        <dsp:cNvSpPr/>
      </dsp:nvSpPr>
      <dsp:spPr>
        <a:xfrm>
          <a:off x="0" y="3107870"/>
          <a:ext cx="5181600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b="0" i="0" kern="1200" baseline="0" dirty="0">
              <a:latin typeface="Century Schoolbook" panose="02040604050505020304" pitchFamily="18" charset="0"/>
            </a:rPr>
            <a:t>širenje glasina</a:t>
          </a:r>
          <a:endParaRPr lang="en-US" sz="2800" kern="1200" dirty="0">
            <a:latin typeface="Century Schoolbook" panose="02040604050505020304" pitchFamily="18" charset="0"/>
          </a:endParaRPr>
        </a:p>
      </dsp:txBody>
      <dsp:txXfrm>
        <a:off x="0" y="3107870"/>
        <a:ext cx="5181600" cy="621467"/>
      </dsp:txXfrm>
    </dsp:sp>
    <dsp:sp modelId="{4B58EBDA-1EE0-40F3-A330-50D154654014}">
      <dsp:nvSpPr>
        <dsp:cNvPr id="0" name=""/>
        <dsp:cNvSpPr/>
      </dsp:nvSpPr>
      <dsp:spPr>
        <a:xfrm>
          <a:off x="0" y="3729338"/>
          <a:ext cx="5181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521D99-826F-4E29-9FF1-53A2641BC0B9}">
      <dsp:nvSpPr>
        <dsp:cNvPr id="0" name=""/>
        <dsp:cNvSpPr/>
      </dsp:nvSpPr>
      <dsp:spPr>
        <a:xfrm>
          <a:off x="0" y="3729338"/>
          <a:ext cx="5181600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b="0" i="0" kern="1200" baseline="0" dirty="0">
              <a:latin typeface="Century Schoolbook" panose="02040604050505020304" pitchFamily="18" charset="0"/>
            </a:rPr>
            <a:t>ismijavanje i sl.</a:t>
          </a:r>
          <a:endParaRPr lang="en-US" sz="2800" kern="1200" dirty="0">
            <a:latin typeface="Century Schoolbook" panose="02040604050505020304" pitchFamily="18" charset="0"/>
          </a:endParaRPr>
        </a:p>
      </dsp:txBody>
      <dsp:txXfrm>
        <a:off x="0" y="3729338"/>
        <a:ext cx="5181600" cy="62146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9549C0-D71A-49E7-BC58-C7F51D535616}">
      <dsp:nvSpPr>
        <dsp:cNvPr id="0" name=""/>
        <dsp:cNvSpPr/>
      </dsp:nvSpPr>
      <dsp:spPr>
        <a:xfrm>
          <a:off x="0" y="531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ED380F-5412-4F48-A926-9BC5B7FB2D92}">
      <dsp:nvSpPr>
        <dsp:cNvPr id="0" name=""/>
        <dsp:cNvSpPr/>
      </dsp:nvSpPr>
      <dsp:spPr>
        <a:xfrm>
          <a:off x="0" y="531"/>
          <a:ext cx="105156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b="0" i="0" kern="1200" baseline="0" dirty="0">
              <a:latin typeface="Century Schoolbook" panose="02040604050505020304" pitchFamily="18" charset="0"/>
            </a:rPr>
            <a:t>temperamentni</a:t>
          </a:r>
          <a:endParaRPr lang="en-US" sz="2200" kern="1200" dirty="0">
            <a:latin typeface="Century Schoolbook" panose="02040604050505020304" pitchFamily="18" charset="0"/>
          </a:endParaRPr>
        </a:p>
      </dsp:txBody>
      <dsp:txXfrm>
        <a:off x="0" y="531"/>
        <a:ext cx="10515600" cy="483363"/>
      </dsp:txXfrm>
    </dsp:sp>
    <dsp:sp modelId="{A537960C-0D1C-4ABA-8E32-8B89E597CB73}">
      <dsp:nvSpPr>
        <dsp:cNvPr id="0" name=""/>
        <dsp:cNvSpPr/>
      </dsp:nvSpPr>
      <dsp:spPr>
        <a:xfrm>
          <a:off x="0" y="483895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6CE88C-9E0B-4607-BB30-F64DF9E63EE2}">
      <dsp:nvSpPr>
        <dsp:cNvPr id="0" name=""/>
        <dsp:cNvSpPr/>
      </dsp:nvSpPr>
      <dsp:spPr>
        <a:xfrm>
          <a:off x="0" y="483895"/>
          <a:ext cx="105156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b="0" i="0" kern="1200" baseline="0" dirty="0">
              <a:latin typeface="Century Schoolbook" panose="02040604050505020304" pitchFamily="18" charset="0"/>
            </a:rPr>
            <a:t>impulzivni</a:t>
          </a:r>
          <a:endParaRPr lang="en-US" sz="2200" kern="1200" dirty="0">
            <a:latin typeface="Century Schoolbook" panose="02040604050505020304" pitchFamily="18" charset="0"/>
          </a:endParaRPr>
        </a:p>
      </dsp:txBody>
      <dsp:txXfrm>
        <a:off x="0" y="483895"/>
        <a:ext cx="10515600" cy="483363"/>
      </dsp:txXfrm>
    </dsp:sp>
    <dsp:sp modelId="{00139CF5-6745-433F-8A95-61A9E3655465}">
      <dsp:nvSpPr>
        <dsp:cNvPr id="0" name=""/>
        <dsp:cNvSpPr/>
      </dsp:nvSpPr>
      <dsp:spPr>
        <a:xfrm>
          <a:off x="0" y="96725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C25932-F98B-4C3A-8AC0-A52B17EDC33F}">
      <dsp:nvSpPr>
        <dsp:cNvPr id="0" name=""/>
        <dsp:cNvSpPr/>
      </dsp:nvSpPr>
      <dsp:spPr>
        <a:xfrm>
          <a:off x="0" y="967259"/>
          <a:ext cx="105156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b="0" i="0" kern="1200" baseline="0" dirty="0">
              <a:latin typeface="Century Schoolbook" panose="02040604050505020304" pitchFamily="18" charset="0"/>
            </a:rPr>
            <a:t>nemaju empatije</a:t>
          </a:r>
          <a:endParaRPr lang="en-US" sz="2200" kern="1200" dirty="0">
            <a:latin typeface="Century Schoolbook" panose="02040604050505020304" pitchFamily="18" charset="0"/>
          </a:endParaRPr>
        </a:p>
      </dsp:txBody>
      <dsp:txXfrm>
        <a:off x="0" y="967259"/>
        <a:ext cx="10515600" cy="483363"/>
      </dsp:txXfrm>
    </dsp:sp>
    <dsp:sp modelId="{5124E8B7-694B-4F82-A456-AF28CBFC0B47}">
      <dsp:nvSpPr>
        <dsp:cNvPr id="0" name=""/>
        <dsp:cNvSpPr/>
      </dsp:nvSpPr>
      <dsp:spPr>
        <a:xfrm>
          <a:off x="0" y="145062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F55AC4-9752-49B7-85C4-0F5CE79BE438}">
      <dsp:nvSpPr>
        <dsp:cNvPr id="0" name=""/>
        <dsp:cNvSpPr/>
      </dsp:nvSpPr>
      <dsp:spPr>
        <a:xfrm>
          <a:off x="0" y="1450623"/>
          <a:ext cx="105156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b="0" i="0" kern="1200" baseline="0" dirty="0">
              <a:latin typeface="Century Schoolbook" panose="02040604050505020304" pitchFamily="18" charset="0"/>
            </a:rPr>
            <a:t>pronalaze zadovoljstvo u dovođenju drugih u neugodnu situaciju</a:t>
          </a:r>
          <a:endParaRPr lang="en-US" sz="2200" kern="1200" dirty="0">
            <a:latin typeface="Century Schoolbook" panose="02040604050505020304" pitchFamily="18" charset="0"/>
          </a:endParaRPr>
        </a:p>
      </dsp:txBody>
      <dsp:txXfrm>
        <a:off x="0" y="1450623"/>
        <a:ext cx="10515600" cy="483363"/>
      </dsp:txXfrm>
    </dsp:sp>
    <dsp:sp modelId="{5BDBC0E7-2757-4DD9-9A00-FD4F1D121AD3}">
      <dsp:nvSpPr>
        <dsp:cNvPr id="0" name=""/>
        <dsp:cNvSpPr/>
      </dsp:nvSpPr>
      <dsp:spPr>
        <a:xfrm>
          <a:off x="0" y="1933987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BCB7BA-E373-443E-A135-2D56D92B35F6}">
      <dsp:nvSpPr>
        <dsp:cNvPr id="0" name=""/>
        <dsp:cNvSpPr/>
      </dsp:nvSpPr>
      <dsp:spPr>
        <a:xfrm>
          <a:off x="0" y="1933987"/>
          <a:ext cx="105156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b="0" i="0" kern="1200" baseline="0" dirty="0">
              <a:latin typeface="Century Schoolbook" panose="02040604050505020304" pitchFamily="18" charset="0"/>
            </a:rPr>
            <a:t>imaju povećanu želju za dominacijom i moći</a:t>
          </a:r>
          <a:endParaRPr lang="en-US" sz="2200" kern="1200" dirty="0">
            <a:latin typeface="Century Schoolbook" panose="02040604050505020304" pitchFamily="18" charset="0"/>
          </a:endParaRPr>
        </a:p>
      </dsp:txBody>
      <dsp:txXfrm>
        <a:off x="0" y="1933987"/>
        <a:ext cx="10515600" cy="483363"/>
      </dsp:txXfrm>
    </dsp:sp>
    <dsp:sp modelId="{1661642B-0D4F-4053-936F-44A1957E68C4}">
      <dsp:nvSpPr>
        <dsp:cNvPr id="0" name=""/>
        <dsp:cNvSpPr/>
      </dsp:nvSpPr>
      <dsp:spPr>
        <a:xfrm>
          <a:off x="0" y="241735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803FE2-B7D1-4D60-94DB-7BBD718264F3}">
      <dsp:nvSpPr>
        <dsp:cNvPr id="0" name=""/>
        <dsp:cNvSpPr/>
      </dsp:nvSpPr>
      <dsp:spPr>
        <a:xfrm>
          <a:off x="0" y="2417350"/>
          <a:ext cx="105156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b="0" i="0" kern="1200" baseline="0" dirty="0">
              <a:latin typeface="Century Schoolbook" panose="02040604050505020304" pitchFamily="18" charset="0"/>
            </a:rPr>
            <a:t>najčešće imaju pozitivno mišljenje o sebi </a:t>
          </a:r>
          <a:r>
            <a:rPr lang="hr-HR" sz="2200" b="1" i="0" kern="1200" baseline="0" dirty="0">
              <a:solidFill>
                <a:srgbClr val="FF0000"/>
              </a:solidFill>
              <a:latin typeface="Century Schoolbook" panose="02040604050505020304" pitchFamily="18" charset="0"/>
            </a:rPr>
            <a:t>??</a:t>
          </a:r>
          <a:endParaRPr lang="en-US" sz="2200" b="1" kern="1200" dirty="0">
            <a:solidFill>
              <a:srgbClr val="FF0000"/>
            </a:solidFill>
            <a:latin typeface="Century Schoolbook" panose="02040604050505020304" pitchFamily="18" charset="0"/>
          </a:endParaRPr>
        </a:p>
      </dsp:txBody>
      <dsp:txXfrm>
        <a:off x="0" y="2417350"/>
        <a:ext cx="10515600" cy="483363"/>
      </dsp:txXfrm>
    </dsp:sp>
    <dsp:sp modelId="{6D5028B5-71DF-4F66-9DB4-0E2CB55D3A85}">
      <dsp:nvSpPr>
        <dsp:cNvPr id="0" name=""/>
        <dsp:cNvSpPr/>
      </dsp:nvSpPr>
      <dsp:spPr>
        <a:xfrm>
          <a:off x="0" y="290071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C7A720-D315-430B-BD2D-84701E6092C2}">
      <dsp:nvSpPr>
        <dsp:cNvPr id="0" name=""/>
        <dsp:cNvSpPr/>
      </dsp:nvSpPr>
      <dsp:spPr>
        <a:xfrm>
          <a:off x="0" y="2900714"/>
          <a:ext cx="105156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b="0" i="0" kern="1200" baseline="0" dirty="0">
              <a:latin typeface="Century Schoolbook" panose="02040604050505020304" pitchFamily="18" charset="0"/>
            </a:rPr>
            <a:t>skloniji su postati agresivne osobe u odrasloj dobi</a:t>
          </a:r>
          <a:endParaRPr lang="en-US" sz="2200" kern="1200" dirty="0">
            <a:latin typeface="Century Schoolbook" panose="02040604050505020304" pitchFamily="18" charset="0"/>
          </a:endParaRPr>
        </a:p>
      </dsp:txBody>
      <dsp:txXfrm>
        <a:off x="0" y="2900714"/>
        <a:ext cx="10515600" cy="483363"/>
      </dsp:txXfrm>
    </dsp:sp>
    <dsp:sp modelId="{7C615BE1-37D3-4881-A18D-C05DE881FB64}">
      <dsp:nvSpPr>
        <dsp:cNvPr id="0" name=""/>
        <dsp:cNvSpPr/>
      </dsp:nvSpPr>
      <dsp:spPr>
        <a:xfrm>
          <a:off x="0" y="3384078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EEF06E-381A-462C-AA81-07B69A3C583E}">
      <dsp:nvSpPr>
        <dsp:cNvPr id="0" name=""/>
        <dsp:cNvSpPr/>
      </dsp:nvSpPr>
      <dsp:spPr>
        <a:xfrm>
          <a:off x="0" y="3384078"/>
          <a:ext cx="105156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b="0" i="0" kern="1200" baseline="0" dirty="0">
              <a:latin typeface="Century Schoolbook" panose="02040604050505020304" pitchFamily="18" charset="0"/>
            </a:rPr>
            <a:t>pokazuju i druga rizična ponašanja</a:t>
          </a:r>
          <a:endParaRPr lang="en-US" sz="2200" kern="1200" dirty="0">
            <a:latin typeface="Century Schoolbook" panose="02040604050505020304" pitchFamily="18" charset="0"/>
          </a:endParaRPr>
        </a:p>
      </dsp:txBody>
      <dsp:txXfrm>
        <a:off x="0" y="3384078"/>
        <a:ext cx="10515600" cy="483363"/>
      </dsp:txXfrm>
    </dsp:sp>
    <dsp:sp modelId="{A7A46BAC-98F3-42CC-B754-0C0C1093F7EB}">
      <dsp:nvSpPr>
        <dsp:cNvPr id="0" name=""/>
        <dsp:cNvSpPr/>
      </dsp:nvSpPr>
      <dsp:spPr>
        <a:xfrm>
          <a:off x="0" y="3867442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B4B412-CE9E-41C4-9DE1-35D548611A33}">
      <dsp:nvSpPr>
        <dsp:cNvPr id="0" name=""/>
        <dsp:cNvSpPr/>
      </dsp:nvSpPr>
      <dsp:spPr>
        <a:xfrm>
          <a:off x="0" y="3867442"/>
          <a:ext cx="105156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b="0" i="0" kern="1200" baseline="0" dirty="0">
              <a:latin typeface="Century Schoolbook" panose="02040604050505020304" pitchFamily="18" charset="0"/>
            </a:rPr>
            <a:t>imaju probleme sa zakonom</a:t>
          </a:r>
          <a:endParaRPr lang="en-US" sz="2200" kern="1200" dirty="0">
            <a:latin typeface="Century Schoolbook" panose="02040604050505020304" pitchFamily="18" charset="0"/>
          </a:endParaRPr>
        </a:p>
      </dsp:txBody>
      <dsp:txXfrm>
        <a:off x="0" y="3867442"/>
        <a:ext cx="10515600" cy="48336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F7F0A9-35E5-46DC-83E6-A3BB1233C5A2}">
      <dsp:nvSpPr>
        <dsp:cNvPr id="0" name=""/>
        <dsp:cNvSpPr/>
      </dsp:nvSpPr>
      <dsp:spPr>
        <a:xfrm>
          <a:off x="611786" y="7626"/>
          <a:ext cx="3616437" cy="3616437"/>
        </a:xfrm>
        <a:prstGeom prst="circularArrow">
          <a:avLst>
            <a:gd name="adj1" fmla="val 4668"/>
            <a:gd name="adj2" fmla="val 272909"/>
            <a:gd name="adj3" fmla="val 13099243"/>
            <a:gd name="adj4" fmla="val 17851022"/>
            <a:gd name="adj5" fmla="val 4847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ED80A34-977A-44AA-8E1F-FF3564634C90}">
      <dsp:nvSpPr>
        <dsp:cNvPr id="0" name=""/>
        <dsp:cNvSpPr/>
      </dsp:nvSpPr>
      <dsp:spPr>
        <a:xfrm>
          <a:off x="1299807" y="63192"/>
          <a:ext cx="2240395" cy="1120197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b="1" kern="1200">
              <a:latin typeface="Century Schoolbook" panose="02040604050505020304" pitchFamily="18" charset="0"/>
            </a:rPr>
            <a:t>NAIZMJENIČOST U KOMUNIKACIJI</a:t>
          </a:r>
          <a:endParaRPr lang="en-US" sz="1500" b="1" kern="1200">
            <a:latin typeface="Century Schoolbook" panose="02040604050505020304" pitchFamily="18" charset="0"/>
          </a:endParaRPr>
        </a:p>
      </dsp:txBody>
      <dsp:txXfrm>
        <a:off x="1354491" y="117876"/>
        <a:ext cx="2131027" cy="1010829"/>
      </dsp:txXfrm>
    </dsp:sp>
    <dsp:sp modelId="{DFC0948C-4B22-4EEA-B6A3-707DFABBD8C9}">
      <dsp:nvSpPr>
        <dsp:cNvPr id="0" name=""/>
        <dsp:cNvSpPr/>
      </dsp:nvSpPr>
      <dsp:spPr>
        <a:xfrm>
          <a:off x="2598348" y="1361734"/>
          <a:ext cx="2240395" cy="1120197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b="1" kern="1200">
              <a:latin typeface="Century Schoolbook" panose="02040604050505020304" pitchFamily="18" charset="0"/>
            </a:rPr>
            <a:t>PARAFRAZIRANJE</a:t>
          </a:r>
          <a:endParaRPr lang="en-US" sz="1500" b="1" kern="1200">
            <a:latin typeface="Century Schoolbook" panose="02040604050505020304" pitchFamily="18" charset="0"/>
          </a:endParaRPr>
        </a:p>
      </dsp:txBody>
      <dsp:txXfrm>
        <a:off x="2653032" y="1416418"/>
        <a:ext cx="2131027" cy="1010829"/>
      </dsp:txXfrm>
    </dsp:sp>
    <dsp:sp modelId="{58820B47-DE34-4B87-BFE9-A0D1860DC7C7}">
      <dsp:nvSpPr>
        <dsp:cNvPr id="0" name=""/>
        <dsp:cNvSpPr/>
      </dsp:nvSpPr>
      <dsp:spPr>
        <a:xfrm>
          <a:off x="1299807" y="2660275"/>
          <a:ext cx="2240395" cy="1120197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b="1" kern="1200">
              <a:latin typeface="Century Schoolbook" panose="02040604050505020304" pitchFamily="18" charset="0"/>
            </a:rPr>
            <a:t>EMPATIČKO SLUŠANJE</a:t>
          </a:r>
          <a:endParaRPr lang="en-US" sz="1500" b="1" kern="1200">
            <a:latin typeface="Century Schoolbook" panose="02040604050505020304" pitchFamily="18" charset="0"/>
          </a:endParaRPr>
        </a:p>
      </dsp:txBody>
      <dsp:txXfrm>
        <a:off x="1354491" y="2714959"/>
        <a:ext cx="2131027" cy="1010829"/>
      </dsp:txXfrm>
    </dsp:sp>
    <dsp:sp modelId="{EDC7B831-B1C2-40CC-AE88-50FF5422369E}">
      <dsp:nvSpPr>
        <dsp:cNvPr id="0" name=""/>
        <dsp:cNvSpPr/>
      </dsp:nvSpPr>
      <dsp:spPr>
        <a:xfrm>
          <a:off x="1266" y="1361734"/>
          <a:ext cx="2240395" cy="1120197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b="1" kern="1200">
              <a:latin typeface="Century Schoolbook" panose="02040604050505020304" pitchFamily="18" charset="0"/>
            </a:rPr>
            <a:t>ODRŽAVANJE OTVORENE KOMUNIKACIJE</a:t>
          </a:r>
          <a:endParaRPr lang="en-US" sz="1500" b="1" kern="1200">
            <a:latin typeface="Century Schoolbook" panose="02040604050505020304" pitchFamily="18" charset="0"/>
          </a:endParaRPr>
        </a:p>
      </dsp:txBody>
      <dsp:txXfrm>
        <a:off x="55950" y="1416418"/>
        <a:ext cx="2131027" cy="101082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789EEC-CFA8-40E7-B0A9-79EBC8EDDC50}">
      <dsp:nvSpPr>
        <dsp:cNvPr id="0" name=""/>
        <dsp:cNvSpPr/>
      </dsp:nvSpPr>
      <dsp:spPr>
        <a:xfrm>
          <a:off x="0" y="0"/>
          <a:ext cx="629171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45C881-2983-4279-AE77-9507727399B1}">
      <dsp:nvSpPr>
        <dsp:cNvPr id="0" name=""/>
        <dsp:cNvSpPr/>
      </dsp:nvSpPr>
      <dsp:spPr>
        <a:xfrm>
          <a:off x="0" y="0"/>
          <a:ext cx="6291714" cy="691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b="1" kern="1200" dirty="0"/>
            <a:t>Naglasak na osobni napredak i trud</a:t>
          </a:r>
          <a:r>
            <a:rPr lang="hr-HR" sz="1300" kern="1200" dirty="0"/>
            <a:t>: Djeci treba čestitati na trudu, strpljenju i upornosti, a ne samo na konačnom rezultatu.</a:t>
          </a:r>
          <a:endParaRPr lang="en-US" sz="1300" kern="1200" dirty="0"/>
        </a:p>
      </dsp:txBody>
      <dsp:txXfrm>
        <a:off x="0" y="0"/>
        <a:ext cx="6291714" cy="691341"/>
      </dsp:txXfrm>
    </dsp:sp>
    <dsp:sp modelId="{019E0E10-76A0-4CC2-92DC-164FA1A22412}">
      <dsp:nvSpPr>
        <dsp:cNvPr id="0" name=""/>
        <dsp:cNvSpPr/>
      </dsp:nvSpPr>
      <dsp:spPr>
        <a:xfrm>
          <a:off x="0" y="691341"/>
          <a:ext cx="629171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B9A6EE-C036-4585-8B8D-9F5D89C16793}">
      <dsp:nvSpPr>
        <dsp:cNvPr id="0" name=""/>
        <dsp:cNvSpPr/>
      </dsp:nvSpPr>
      <dsp:spPr>
        <a:xfrm>
          <a:off x="0" y="691341"/>
          <a:ext cx="6291714" cy="691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b="1" kern="1200" dirty="0"/>
            <a:t>Postavljanje realnih ciljeva</a:t>
          </a:r>
          <a:r>
            <a:rPr lang="hr-HR" sz="1300" kern="1200" dirty="0"/>
            <a:t>: To im pomaže razviti osjećaj postignuća i samouvjerenosti kada postignu te ciljeve, a istovremeno uče kako se nositi s izazovima.</a:t>
          </a:r>
          <a:endParaRPr lang="en-US" sz="1300" kern="1200" dirty="0"/>
        </a:p>
      </dsp:txBody>
      <dsp:txXfrm>
        <a:off x="0" y="691341"/>
        <a:ext cx="6291714" cy="691341"/>
      </dsp:txXfrm>
    </dsp:sp>
    <dsp:sp modelId="{5CD8A554-7C12-49EB-874A-E87E80F2E4DC}">
      <dsp:nvSpPr>
        <dsp:cNvPr id="0" name=""/>
        <dsp:cNvSpPr/>
      </dsp:nvSpPr>
      <dsp:spPr>
        <a:xfrm>
          <a:off x="0" y="1382683"/>
          <a:ext cx="629171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6D6B8F-A789-486F-893C-DB65C3CB90B1}">
      <dsp:nvSpPr>
        <dsp:cNvPr id="0" name=""/>
        <dsp:cNvSpPr/>
      </dsp:nvSpPr>
      <dsp:spPr>
        <a:xfrm>
          <a:off x="0" y="1382683"/>
          <a:ext cx="6291714" cy="691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b="1" kern="1200" dirty="0"/>
            <a:t>Poticanje samostalnosti</a:t>
          </a:r>
          <a:r>
            <a:rPr lang="hr-HR" sz="1300" kern="1200" dirty="0"/>
            <a:t>: Dajte djeci priliku da samostalno donose odluke i rješavaju probleme, primjereno njihovoj dobi. Ovo pomaže u izgradnji osjećaja kompetencije i samopouzdanja.</a:t>
          </a:r>
          <a:endParaRPr lang="en-US" sz="1300" kern="1200" dirty="0"/>
        </a:p>
      </dsp:txBody>
      <dsp:txXfrm>
        <a:off x="0" y="1382683"/>
        <a:ext cx="6291714" cy="691341"/>
      </dsp:txXfrm>
    </dsp:sp>
    <dsp:sp modelId="{2A106616-7F60-408E-A08B-92897CA846E2}">
      <dsp:nvSpPr>
        <dsp:cNvPr id="0" name=""/>
        <dsp:cNvSpPr/>
      </dsp:nvSpPr>
      <dsp:spPr>
        <a:xfrm>
          <a:off x="0" y="2074025"/>
          <a:ext cx="629171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41A27B-7CA1-45DF-8234-842E0FF089F3}">
      <dsp:nvSpPr>
        <dsp:cNvPr id="0" name=""/>
        <dsp:cNvSpPr/>
      </dsp:nvSpPr>
      <dsp:spPr>
        <a:xfrm>
          <a:off x="0" y="2074025"/>
          <a:ext cx="6291714" cy="691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b="1" kern="1200" dirty="0"/>
            <a:t>Učenje iz neuspjeha</a:t>
          </a:r>
          <a:r>
            <a:rPr lang="hr-HR" sz="1300" kern="1200" dirty="0"/>
            <a:t>: Pomozite djeci shvatiti da je neuspjeh dio učenja i rasta. Važno je da nauče kako se suočiti s neuspjehom, izvući pouke iz njega i nastaviti dalje, umjesto da ga doživljavaju kao „katastrofu”.</a:t>
          </a:r>
          <a:endParaRPr lang="en-US" sz="1300" kern="1200" dirty="0"/>
        </a:p>
      </dsp:txBody>
      <dsp:txXfrm>
        <a:off x="0" y="2074025"/>
        <a:ext cx="6291714" cy="691341"/>
      </dsp:txXfrm>
    </dsp:sp>
    <dsp:sp modelId="{6D6BE7F6-9BE4-44A6-BCCC-97DBD99FBCE1}">
      <dsp:nvSpPr>
        <dsp:cNvPr id="0" name=""/>
        <dsp:cNvSpPr/>
      </dsp:nvSpPr>
      <dsp:spPr>
        <a:xfrm>
          <a:off x="0" y="2765367"/>
          <a:ext cx="629171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CD8F43-C1C2-49BB-9597-A255C5A5BE63}">
      <dsp:nvSpPr>
        <dsp:cNvPr id="0" name=""/>
        <dsp:cNvSpPr/>
      </dsp:nvSpPr>
      <dsp:spPr>
        <a:xfrm>
          <a:off x="0" y="2765367"/>
          <a:ext cx="6291714" cy="691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b="1" kern="1200" dirty="0"/>
            <a:t>Pozitivna afirmacija i </a:t>
          </a:r>
          <a:r>
            <a:rPr lang="hr-HR" sz="1300" b="1" kern="1200" dirty="0" err="1"/>
            <a:t>samoprihvaćanje</a:t>
          </a:r>
          <a:r>
            <a:rPr lang="hr-HR" sz="1300" kern="1200" dirty="0"/>
            <a:t>: Ohrabrite djecu da prepoznaju i cijene svoje osobine i talente. Dnevne afirmacije ili razgovori o tome što cijene kod sebe mogu pomoći u izgradnji pozitivne slike o sebi.</a:t>
          </a:r>
          <a:endParaRPr lang="en-US" sz="1300" kern="1200" dirty="0"/>
        </a:p>
      </dsp:txBody>
      <dsp:txXfrm>
        <a:off x="0" y="2765367"/>
        <a:ext cx="6291714" cy="691341"/>
      </dsp:txXfrm>
    </dsp:sp>
    <dsp:sp modelId="{FFBF437E-133E-475E-8D3C-8D535609258C}">
      <dsp:nvSpPr>
        <dsp:cNvPr id="0" name=""/>
        <dsp:cNvSpPr/>
      </dsp:nvSpPr>
      <dsp:spPr>
        <a:xfrm>
          <a:off x="0" y="3456709"/>
          <a:ext cx="629171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74DBEE-F2AE-47FE-A0BB-7961C6D44E8F}">
      <dsp:nvSpPr>
        <dsp:cNvPr id="0" name=""/>
        <dsp:cNvSpPr/>
      </dsp:nvSpPr>
      <dsp:spPr>
        <a:xfrm>
          <a:off x="0" y="3456709"/>
          <a:ext cx="6291714" cy="691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b="1" kern="1200" dirty="0"/>
            <a:t>Pohvale za unutarnje kvalitete</a:t>
          </a:r>
          <a:r>
            <a:rPr lang="hr-HR" sz="1300" kern="1200" dirty="0"/>
            <a:t>: Hvalite djecu za njihove osobine poput ljubaznosti, upornosti, kreativnosti ili empatije. To pomaže u razvoju osjećaja vrijednosti koji nije povezan s vanjskim </a:t>
          </a:r>
          <a:r>
            <a:rPr lang="hr-HR" sz="1300" kern="1200"/>
            <a:t>postignućima.</a:t>
          </a:r>
          <a:endParaRPr lang="en-US" sz="1300" kern="1200" dirty="0"/>
        </a:p>
      </dsp:txBody>
      <dsp:txXfrm>
        <a:off x="0" y="3456709"/>
        <a:ext cx="6291714" cy="691341"/>
      </dsp:txXfrm>
    </dsp:sp>
    <dsp:sp modelId="{B2A2F244-C292-4177-8411-92E1B00074B4}">
      <dsp:nvSpPr>
        <dsp:cNvPr id="0" name=""/>
        <dsp:cNvSpPr/>
      </dsp:nvSpPr>
      <dsp:spPr>
        <a:xfrm>
          <a:off x="0" y="4148051"/>
          <a:ext cx="629171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C33909-C5F0-4826-84B7-C3FE73850927}">
      <dsp:nvSpPr>
        <dsp:cNvPr id="0" name=""/>
        <dsp:cNvSpPr/>
      </dsp:nvSpPr>
      <dsp:spPr>
        <a:xfrm>
          <a:off x="0" y="4148051"/>
          <a:ext cx="6291714" cy="691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b="1" kern="1200"/>
            <a:t>Postavljanje zdravih granica</a:t>
          </a:r>
          <a:r>
            <a:rPr lang="hr-HR" sz="1300" kern="1200"/>
            <a:t>: Učenje kako postaviti granice i reći "ne" također je važan dio razvijanja samopoštovanja. Djeca trebaju znati da je u redu zaštititi svoje vrijeme, prostor i osjećaje.</a:t>
          </a:r>
          <a:endParaRPr lang="en-US" sz="1300" kern="1200"/>
        </a:p>
      </dsp:txBody>
      <dsp:txXfrm>
        <a:off x="0" y="4148051"/>
        <a:ext cx="6291714" cy="691341"/>
      </dsp:txXfrm>
    </dsp:sp>
    <dsp:sp modelId="{1E7F399F-BD71-45E8-8EF4-CCB66AF2E7AE}">
      <dsp:nvSpPr>
        <dsp:cNvPr id="0" name=""/>
        <dsp:cNvSpPr/>
      </dsp:nvSpPr>
      <dsp:spPr>
        <a:xfrm>
          <a:off x="0" y="4839393"/>
          <a:ext cx="629171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840090-2BDB-4C67-B990-DF0ED9B598D5}">
      <dsp:nvSpPr>
        <dsp:cNvPr id="0" name=""/>
        <dsp:cNvSpPr/>
      </dsp:nvSpPr>
      <dsp:spPr>
        <a:xfrm>
          <a:off x="0" y="4839393"/>
          <a:ext cx="6291714" cy="691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b="1" kern="1200" dirty="0"/>
            <a:t>Budite pozitivan primjer</a:t>
          </a:r>
          <a:r>
            <a:rPr lang="hr-HR" sz="1300" kern="1200" dirty="0"/>
            <a:t>: Djeca uče promatrajući odrasle. Pokažite zdravo samopoštovanje i </a:t>
          </a:r>
          <a:r>
            <a:rPr lang="hr-HR" sz="1300" kern="1200" dirty="0" err="1"/>
            <a:t>samoprihvaćanje</a:t>
          </a:r>
          <a:r>
            <a:rPr lang="hr-HR" sz="1300" kern="1200" dirty="0"/>
            <a:t> u vlastitom ponašanju. Vaša sposobnost da cijenite vlastite kvalitete i prihvaćate greške može poslužiti kao moćan model za vaše učenike.</a:t>
          </a:r>
          <a:endParaRPr lang="en-US" sz="1300" kern="1200" dirty="0"/>
        </a:p>
      </dsp:txBody>
      <dsp:txXfrm>
        <a:off x="0" y="4839393"/>
        <a:ext cx="6291714" cy="6913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AB35B-0A8D-4197-8F33-4F974AC03BDB}" type="datetimeFigureOut">
              <a:rPr lang="hr-HR" smtClean="0"/>
              <a:t>24.3.2025.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9A982-A2BA-4055-B89A-1A01962458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3714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928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hr-HR" sz="1100" b="0" i="0" u="none" strike="noStrike" cap="none" baseline="0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rtl="0"/>
            <a:endParaRPr lang="hr-HR" sz="1100" b="0" i="0" u="none" strike="noStrike" cap="none" baseline="0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r>
              <a:rPr lang="hr-HR" dirty="0"/>
              <a:t>Definicija mentalnog zdravlja</a:t>
            </a:r>
          </a:p>
          <a:p>
            <a:r>
              <a:rPr lang="hr-HR" dirty="0"/>
              <a:t>ISTAKNUTI: Nema zdravlja bez psihičkog zdravlja</a:t>
            </a:r>
          </a:p>
          <a:p>
            <a:r>
              <a:rPr lang="hr-HR" dirty="0"/>
              <a:t>Povući paralelu s fizičkim zdravljem – slomljena noga = dijete s </a:t>
            </a:r>
            <a:r>
              <a:rPr lang="hr-HR" dirty="0" err="1"/>
              <a:t>anks</a:t>
            </a:r>
            <a:r>
              <a:rPr lang="hr-HR" dirty="0"/>
              <a:t> – jednaki pristup!</a:t>
            </a:r>
          </a:p>
          <a:p>
            <a:pPr marL="158750" indent="0" rtl="0">
              <a:buNone/>
            </a:pPr>
            <a:endParaRPr lang="hr-HR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rtl="0"/>
            <a:endParaRPr lang="hr-HR" sz="1100" b="0" i="0" u="none" strike="noStrike" cap="none" dirty="0">
              <a:solidFill>
                <a:srgbClr val="000000"/>
              </a:solidFill>
              <a:effectLst/>
              <a:latin typeface="Arial"/>
              <a:cs typeface="Arial"/>
              <a:sym typeface="Arial"/>
            </a:endParaRPr>
          </a:p>
          <a:p>
            <a:pPr rtl="0"/>
            <a:endParaRPr lang="hr-HR" sz="1100" b="0" i="0" u="none" strike="noStrike" cap="none" dirty="0">
              <a:solidFill>
                <a:srgbClr val="000000"/>
              </a:solidFill>
              <a:effectLst/>
              <a:latin typeface="Arial"/>
              <a:cs typeface="Arial"/>
              <a:sym typeface="Arial"/>
            </a:endParaRPr>
          </a:p>
          <a:p>
            <a:pPr rtl="0"/>
            <a:endParaRPr lang="en-US" dirty="0">
              <a:effectLst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23243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AA5F7-35B0-4F33-BD47-4F6218592787}" type="slidenum">
              <a:rPr lang="hr-HR" smtClean="0"/>
              <a:t>28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15070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3.2. 3P KORACI prve pomoći i podrške djeci i mladima s problemima mentalnoga zdravlja, str.122.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Calibri"/>
              </a:rPr>
              <a:t>Modul 3. na </a:t>
            </a:r>
            <a:r>
              <a:rPr kumimoji="0" lang="hr-HR" sz="1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Calibri"/>
              </a:rPr>
              <a:t>e-kolegiju</a:t>
            </a:r>
            <a:r>
              <a:rPr kumimoji="0" lang="hr-H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Calibri"/>
              </a:rPr>
              <a:t> </a:t>
            </a:r>
            <a:r>
              <a:rPr kumimoji="0" lang="hr-HR" sz="1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Calibri"/>
              </a:rPr>
              <a:t>PoMoZi Da </a:t>
            </a:r>
            <a:r>
              <a:rPr kumimoji="0" lang="hr-H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Calibri"/>
              </a:rPr>
              <a:t>osnovne razine edukativnog programa.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Cilj izlaganja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Definirati i objasniti drugi 3P korak u pružanju psihološke prve pomoći.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Osvrnuti se na sadržaj 3P kartice u prilogu Priručnika za učitelje i nastavnike </a:t>
            </a:r>
            <a:r>
              <a:rPr kumimoji="0" lang="hr-H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PoMoZi Da</a:t>
            </a: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Sadržaj izlaganja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PODRŽI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UVAŽITE JEDINSTVENOST UČENIKA – Uvažite jedinstvenost učenika, poštujte učenikove osjećaje i njegovo viđenje situacije u kojoj se nalazi.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PITAJTE ŠTO SE DOGAĐA – Pitajte što se događa. Objasnite što vas brine. Opišite primjerom. </a:t>
            </a:r>
            <a:r>
              <a:rPr kumimoji="0" lang="hr-H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Ako učenik niječe problem, nemojte ga uvjeravati u suprotno.</a:t>
            </a:r>
            <a:endParaRPr kumimoji="0" lang="hr-H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POZORNO SLUŠAJTE I POKAŽITE ZAINTERESIRANOST – Pozorno slušajte i pokažite zainteresiranost. Budite pristupačni, suosjećajni, pružite osjećaj sigurnosti i povjerenja.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PONOVITE I SAŽMITE ŠTO STE ČULI ILI VIDJELI – Povremeno sažmite učenikove izjave kako biste provjerili što ste čuli ili vidjeli.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PRUŽITE EMOCIONALNU PODRŠKU – Pružite emocionalnu podršku. Pružanje podrške uključuje pružanje ohrabrenja i nade za oporavak te davanje korisnih objašnjenja o okolnostima ili zahtjevima koji se trenutačno učeniku čine preplavljujućima.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Moguća pitanja za interakciju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Pročitati s polaznicima što im piše u općoj 3P kartici za pružanje emocionalne podrške djeci i mladima s problemima mentalnoga zdravlja.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AA5F7-35B0-4F33-BD47-4F6218592787}" type="slidenum">
              <a:rPr lang="hr-HR" smtClean="0"/>
              <a:t>29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00843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3.2. 3P KORACI prve pomoći i podrške djeci i mladima s problemima mentalnoga zdravlja, str.122.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Calibri"/>
              </a:rPr>
              <a:t>Modul 3. na </a:t>
            </a:r>
            <a:r>
              <a:rPr kumimoji="0" lang="hr-HR" sz="1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Calibri"/>
              </a:rPr>
              <a:t>e-kolegiju</a:t>
            </a:r>
            <a:r>
              <a:rPr kumimoji="0" lang="hr-H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Calibri"/>
              </a:rPr>
              <a:t> </a:t>
            </a:r>
            <a:r>
              <a:rPr kumimoji="0" lang="hr-HR" sz="1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Calibri"/>
              </a:rPr>
              <a:t>PoMoZi Da </a:t>
            </a:r>
            <a:r>
              <a:rPr kumimoji="0" lang="hr-H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Calibri"/>
              </a:rPr>
              <a:t>osnovne razine edukativnog programa.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Cilj izlaganja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Definirati i objasniti 3P korake u pružanju psihološke prve pomoći.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Osvrnuti se na sadržaj 3P kartice u prilogu Priručnika za učitelje i nastavnike </a:t>
            </a:r>
            <a:r>
              <a:rPr kumimoji="0" lang="hr-H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PoMoZi Da</a:t>
            </a: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Naglasiti da se radi o koracima koji su samo okvirni vodič – ovise i o kontekstu.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Sadržaj izlaganja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POTAKNI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UPOZNAJTE UČENIKA S MOGUĆIM OBLICIMA POMOĆI I SAMOPOMOĆI – </a:t>
            </a: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Upoznajte učenika s mogućim oblicima pomoći i samopomoći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POTAKNITE UČENIKA NA PRIHVAĆANJE POMOĆI – </a:t>
            </a: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Potaknite učenika na prihvaćanje pomoći. S učenikom iskreno, jasno i otvoreno razgovarajte o uključivanju drugih (roditelja, stručnih suradnika, stručnjaka) i objasnite zbog čega je to važno.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POVEŽITE UČENIKA S OSOBAMA KOJE MOGU POMOĆI – </a:t>
            </a: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Povežite učenika s osobama koje mogu pomoći. Pružite informacije o tome: (1) komu se može javiti, (2) kako dogovoriti termin razgovora sa stručnom osobom, (3) tko učeniku može pomoći kao pratnja pri odlasku na razgovor.</a:t>
            </a:r>
          </a:p>
          <a:p>
            <a:endParaRPr lang="hr-H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Moguća pitanja za interakciju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Pročitati s polaznicima što im piše u općoj 3P kartici za poticanje djece i mladih s problemima mentalnoga zdravlja na traženje i prihvaćanje pomoći.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AA5F7-35B0-4F33-BD47-4F6218592787}" type="slidenum">
              <a:rPr lang="hr-HR" smtClean="0"/>
              <a:t>30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45166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9A982-A2BA-4055-B89A-1A0196245828}" type="slidenum">
              <a:rPr lang="hr-HR" smtClean="0"/>
              <a:t>31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54524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75BC90-4BAA-46AA-B72C-8B95090F4353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8703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37271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229644-BA0D-4A88-B868-78DDD4066F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5983B0B-328F-45A7-A120-1CC90A1A9B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CE44ADA-64D6-40A2-91EC-B2B121A42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67871-9DD0-46EA-8E26-12FDEBA5CCE3}" type="datetimeFigureOut">
              <a:rPr lang="hr-HR" smtClean="0"/>
              <a:t>24.3.2025.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6FC6D0C-3000-413A-A405-D1AC47ACE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8EF48C9-A07C-4BFF-AF6D-6EFA20B77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B5060-BE3A-4FE7-9E94-3C19EA8CD4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7117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CC1913F-2E49-489B-9AF9-72DEDF3AA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D4B9F203-6F21-4B31-93B6-E75E65FDCE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A7A90CA-040E-416E-9AEF-BE576FB18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67871-9DD0-46EA-8E26-12FDEBA5CCE3}" type="datetimeFigureOut">
              <a:rPr lang="hr-HR" smtClean="0"/>
              <a:t>24.3.2025.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5E36793-92D6-418B-94DD-7B7C81E52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FF0C8FD-26CF-4526-8C38-604EEC2B4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B5060-BE3A-4FE7-9E94-3C19EA8CD4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8895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9C84D81D-C4F6-45EE-9AF7-F140E9A175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7BF7BB1-D822-4C03-9F12-0AD2806F28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ED1C940-41B6-4FF1-93E5-018A57E0D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67871-9DD0-46EA-8E26-12FDEBA5CCE3}" type="datetimeFigureOut">
              <a:rPr lang="hr-HR" smtClean="0"/>
              <a:t>24.3.2025.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F023F7D-D6E2-4406-8845-EB042B18A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ACE2E83-F911-4A82-BFA1-624EFB5CB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B5060-BE3A-4FE7-9E94-3C19EA8CD4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73810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/>
          <p:nvPr/>
        </p:nvSpPr>
        <p:spPr>
          <a:xfrm rot="10800000" flipH="1">
            <a:off x="0" y="2248000"/>
            <a:ext cx="12192000" cy="461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6"/>
          <p:cNvSpPr/>
          <p:nvPr/>
        </p:nvSpPr>
        <p:spPr>
          <a:xfrm>
            <a:off x="0" y="2248000"/>
            <a:ext cx="12192000" cy="1448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6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8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body" idx="1"/>
          </p:nvPr>
        </p:nvSpPr>
        <p:spPr>
          <a:xfrm>
            <a:off x="629200" y="2558767"/>
            <a:ext cx="10962800" cy="36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➔"/>
              <a:defRPr/>
            </a:lvl1pPr>
            <a:lvl2pPr marL="1219170" lvl="1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◆"/>
              <a:defRPr/>
            </a:lvl2pPr>
            <a:lvl3pPr marL="1828754" lvl="2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3pPr>
            <a:lvl4pPr marL="2438339" lvl="3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4pPr>
            <a:lvl5pPr marL="3047924" lvl="4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◆"/>
              <a:defRPr/>
            </a:lvl5pPr>
            <a:lvl6pPr marL="3657509" lvl="5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6pPr>
            <a:lvl7pPr marL="4267093" lvl="6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7pPr>
            <a:lvl8pPr marL="4876678" lvl="7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◆"/>
              <a:defRPr/>
            </a:lvl8pPr>
            <a:lvl9pPr marL="5486263" lvl="8" indent="-423323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●"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0071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8"/>
          <p:cNvSpPr txBox="1">
            <a:spLocks noGrp="1"/>
          </p:cNvSpPr>
          <p:nvPr>
            <p:ph type="title"/>
          </p:nvPr>
        </p:nvSpPr>
        <p:spPr>
          <a:xfrm>
            <a:off x="614600" y="2753800"/>
            <a:ext cx="10962800" cy="13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0405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64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004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361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4565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8391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05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4E7DC14-8654-4260-AB25-E910818E1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E692163-392B-4421-9586-803C313053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109B13E-CA8F-410A-842E-59E436F42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67871-9DD0-46EA-8E26-12FDEBA5CCE3}" type="datetimeFigureOut">
              <a:rPr lang="hr-HR" smtClean="0"/>
              <a:t>24.3.2025.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F49ED0A-9A41-4116-A966-F0F56B988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44FF921-3EDE-4065-93FF-266A7E572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B5060-BE3A-4FE7-9E94-3C19EA8CD4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21877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9176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6890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0027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2077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560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659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B81D184-FD40-44CA-A4D7-7362C1EA2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952A563-0DBC-4361-B18E-93582BE509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F1A9A2C-09F5-4647-AD0C-C1BEE9322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67871-9DD0-46EA-8E26-12FDEBA5CCE3}" type="datetimeFigureOut">
              <a:rPr lang="hr-HR" smtClean="0"/>
              <a:t>24.3.2025.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1B3CA36-BD7D-4D71-BA64-FB15A3EC5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A80039F-9D14-41E3-A589-FCD555BFB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B5060-BE3A-4FE7-9E94-3C19EA8CD4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6378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56BFCF0-8358-447F-8989-4158E07F1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BC59068-9DFE-4BF6-959B-47B37F3171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6DADCDA7-1D1F-4F2F-868E-4BB86521A8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FC7F4EE-4D03-4009-A054-349925AB3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67871-9DD0-46EA-8E26-12FDEBA5CCE3}" type="datetimeFigureOut">
              <a:rPr lang="hr-HR" smtClean="0"/>
              <a:t>24.3.2025.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F5CE066A-6E36-45AD-A315-BDFCEE37F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87C4FBC3-54A1-4D09-B945-A36A1B6A8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B5060-BE3A-4FE7-9E94-3C19EA8CD4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30529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DE8BFF0-3235-4A89-BCCA-F15E789CB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8760954-A8CD-4690-B00A-F464B83A84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E2CD3EB-409A-496D-8F56-55B3E88A31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28C165C8-1F0A-49EF-A0D3-C1029CF4EF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F0708C70-BBCC-4FA5-96D3-BCC867F90F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4E772018-6072-4CDE-B37D-E3FCEFB7D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67871-9DD0-46EA-8E26-12FDEBA5CCE3}" type="datetimeFigureOut">
              <a:rPr lang="hr-HR" smtClean="0"/>
              <a:t>24.3.2025.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09F4A039-C9A8-447E-B70B-AADE81E80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0C8857CB-6030-47AB-BC9D-8147935C1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B5060-BE3A-4FE7-9E94-3C19EA8CD4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56560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B187B46-4D17-4E4C-A148-404A5729B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4AE0F598-89B0-4748-A3E4-1999B21B1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67871-9DD0-46EA-8E26-12FDEBA5CCE3}" type="datetimeFigureOut">
              <a:rPr lang="hr-HR" smtClean="0"/>
              <a:t>24.3.2025.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34722C23-F185-440E-8001-1CF6D06BD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7600A10F-8BF2-4DB5-8165-49F2831E9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B5060-BE3A-4FE7-9E94-3C19EA8CD4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2183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EBC005A1-096F-4D37-961A-68B4276BB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67871-9DD0-46EA-8E26-12FDEBA5CCE3}" type="datetimeFigureOut">
              <a:rPr lang="hr-HR" smtClean="0"/>
              <a:t>24.3.2025.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73B45EB3-E2D0-463B-8169-7A27FA276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00E9284E-D064-4AB4-90BE-6A4964DFD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B5060-BE3A-4FE7-9E94-3C19EA8CD4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05394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48B6978-D4C6-46DF-9394-5A9006E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6AFA68D-22DC-4E67-B4F4-0BFC4163A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03E8D84C-12AA-4A3C-ABAF-031CA7939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A57BF036-31B8-4864-B900-4FA0E0BAA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67871-9DD0-46EA-8E26-12FDEBA5CCE3}" type="datetimeFigureOut">
              <a:rPr lang="hr-HR" smtClean="0"/>
              <a:t>24.3.2025.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616CE95-A06C-4A19-B3B2-A6BED23ED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E07C5922-4DBE-416C-B070-78A0D37E6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B5060-BE3A-4FE7-9E94-3C19EA8CD4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68487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77ECBA9-875D-4EC7-8767-ACB42650B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4F8ADD35-4398-4623-BB9B-9516B97D86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7170C294-04A1-4169-8414-5B09EBA0DE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32CB948A-38B5-4644-868D-839093BC2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67871-9DD0-46EA-8E26-12FDEBA5CCE3}" type="datetimeFigureOut">
              <a:rPr lang="hr-HR" smtClean="0"/>
              <a:t>24.3.2025.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8597248-E8F1-414D-A168-052433B29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5F5BB8BD-2D95-4364-ADA3-49F9CDE7B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B5060-BE3A-4FE7-9E94-3C19EA8CD4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64716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7BD0EDE0-7DC7-4662-AED0-EEE395570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CCDDFF8-4C43-48A9-B8FA-42B2224595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0746EC5-D61B-4020-90B4-1857A18673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67871-9DD0-46EA-8E26-12FDEBA5CCE3}" type="datetimeFigureOut">
              <a:rPr lang="hr-HR" smtClean="0"/>
              <a:t>24.3.2025.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E755F20-0493-4B50-A92A-B1CE5270F5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34A15FA-B2C4-49D3-AD60-1C3D3B7673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B5060-BE3A-4FE7-9E94-3C19EA8CD4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6588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188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4.jpe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22A12DA1-D595-444C-8F89-395B0FF5D777}"/>
              </a:ext>
            </a:extLst>
          </p:cNvPr>
          <p:cNvSpPr/>
          <p:nvPr/>
        </p:nvSpPr>
        <p:spPr>
          <a:xfrm>
            <a:off x="890338" y="640080"/>
            <a:ext cx="3734014" cy="3566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Stop </a:t>
            </a:r>
            <a:r>
              <a:rPr lang="en-US" sz="5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nasilju</a:t>
            </a:r>
            <a:r>
              <a:rPr lang="en-US" sz="5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!</a:t>
            </a:r>
            <a:endParaRPr lang="en-US" sz="5400" b="1" i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6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7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 descr="Slika na kojoj se prikazuje Ljudsko lice, slikanje, naočale, crtež&#10;&#10;Opis je automatski generiran">
            <a:extLst>
              <a:ext uri="{FF2B5EF4-FFF2-40B4-BE49-F238E27FC236}">
                <a16:creationId xmlns:a16="http://schemas.microsoft.com/office/drawing/2014/main" id="{ACD8CD7D-361A-C39F-5774-CCEAF3622C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304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94340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94AED24-F580-4162-A1F8-9F4122874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kumimoji="0" lang="hr-HR" sz="3800" b="0" i="0" u="none" strike="noStrike" kern="1200" cap="small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/>
                <a:ea typeface="+mj-ea"/>
                <a:cs typeface="+mj-cs"/>
              </a:rPr>
              <a:t>Pojavni oblici nasilja</a:t>
            </a:r>
            <a:endParaRPr lang="hr-HR" sz="3800" dirty="0"/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D3E7F78-B5CD-4FB5-B9B9-1742E4378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pPr marR="0" lvl="0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tabLst/>
              <a:defRPr/>
            </a:pPr>
            <a:r>
              <a:rPr kumimoji="0" lang="hr-HR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  <a:ea typeface="+mn-ea"/>
                <a:cs typeface="+mn-cs"/>
              </a:rPr>
              <a:t>fizičko</a:t>
            </a:r>
          </a:p>
          <a:p>
            <a:pPr marR="0" lvl="0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tabLst/>
              <a:defRPr/>
            </a:pPr>
            <a:r>
              <a:rPr kumimoji="0" lang="hr-HR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  <a:ea typeface="+mn-ea"/>
                <a:cs typeface="+mn-cs"/>
              </a:rPr>
              <a:t>emocionalno </a:t>
            </a:r>
            <a:r>
              <a:rPr lang="hr-HR" sz="2200" dirty="0">
                <a:latin typeface="Century Schoolbook"/>
              </a:rPr>
              <a:t>(</a:t>
            </a:r>
            <a:r>
              <a:rPr kumimoji="0" lang="hr-HR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  <a:ea typeface="+mn-ea"/>
                <a:cs typeface="+mn-cs"/>
              </a:rPr>
              <a:t>psihičko) </a:t>
            </a:r>
          </a:p>
          <a:p>
            <a:pPr marR="0" lvl="0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tabLst/>
              <a:defRPr/>
            </a:pPr>
            <a:r>
              <a:rPr kumimoji="0" lang="hr-HR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  <a:ea typeface="+mn-ea"/>
                <a:cs typeface="+mn-cs"/>
              </a:rPr>
              <a:t>seksualno </a:t>
            </a:r>
          </a:p>
          <a:p>
            <a:pPr marR="0" lvl="0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tabLst/>
              <a:defRPr/>
            </a:pPr>
            <a:r>
              <a:rPr kumimoji="0" lang="hr-HR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  <a:ea typeface="+mn-ea"/>
                <a:cs typeface="+mn-cs"/>
              </a:rPr>
              <a:t>ekonomsko </a:t>
            </a:r>
          </a:p>
          <a:p>
            <a:pPr marR="0" lvl="0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tabLst/>
              <a:defRPr/>
            </a:pPr>
            <a:r>
              <a:rPr lang="hr-HR" sz="2200" dirty="0">
                <a:latin typeface="Century Schoolbook"/>
              </a:rPr>
              <a:t>k</a:t>
            </a:r>
            <a:r>
              <a:rPr kumimoji="0" lang="hr-HR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entury Schoolbook"/>
                <a:ea typeface="+mn-ea"/>
                <a:cs typeface="+mn-cs"/>
              </a:rPr>
              <a:t>ulturalno</a:t>
            </a:r>
            <a:endParaRPr kumimoji="0" lang="hr-HR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Schoolbook"/>
              <a:ea typeface="+mn-ea"/>
              <a:cs typeface="+mn-cs"/>
            </a:endParaRPr>
          </a:p>
          <a:p>
            <a:pPr marR="0" lvl="0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tabLst/>
              <a:defRPr/>
            </a:pPr>
            <a:r>
              <a:rPr lang="hr-HR" sz="2200" i="1" dirty="0">
                <a:latin typeface="Century Schoolbook"/>
              </a:rPr>
              <a:t>cyber</a:t>
            </a:r>
            <a:r>
              <a:rPr lang="hr-HR" sz="2200" dirty="0">
                <a:latin typeface="Century Schoolbook"/>
              </a:rPr>
              <a:t> nasilje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Schoolbook"/>
              <a:ea typeface="+mn-ea"/>
              <a:cs typeface="+mn-cs"/>
            </a:endParaRPr>
          </a:p>
          <a:p>
            <a:endParaRPr lang="hr-HR" sz="2200" dirty="0"/>
          </a:p>
        </p:txBody>
      </p:sp>
      <p:pic>
        <p:nvPicPr>
          <p:cNvPr id="4" name="Picture 2" descr="C:\Documents and Settings\ŠKOLA\Desktop\slike nasilje\11.jpg">
            <a:extLst>
              <a:ext uri="{FF2B5EF4-FFF2-40B4-BE49-F238E27FC236}">
                <a16:creationId xmlns:a16="http://schemas.microsoft.com/office/drawing/2014/main" id="{7AA2C79C-3DC2-4F65-9B3C-AD5B2E156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654296" y="772686"/>
            <a:ext cx="6903720" cy="53126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4840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3A9C2D-DE88-4BDF-B253-9D8666624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z="3000" b="0" i="0" u="none" strike="noStrike" kern="1200" cap="small" spc="0" normalizeH="0" baseline="0" noProof="0" dirty="0">
                <a:ln>
                  <a:noFill/>
                </a:ln>
                <a:solidFill>
                  <a:srgbClr val="575F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/>
                <a:ea typeface="+mj-ea"/>
                <a:cs typeface="+mj-cs"/>
              </a:rPr>
              <a:t>Fizičko nasilje</a:t>
            </a:r>
            <a:endParaRPr lang="hr-HR" dirty="0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27512C3-D3DE-4A5C-82C9-26DED2B384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Uključuje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  <a:p>
            <a:r>
              <a:rPr lang="hr-HR" dirty="0">
                <a:latin typeface="Century Schoolbook" panose="02040604050505020304" pitchFamily="18" charset="0"/>
              </a:rPr>
              <a:t>Uključuje:</a:t>
            </a:r>
          </a:p>
        </p:txBody>
      </p:sp>
      <p:graphicFrame>
        <p:nvGraphicFramePr>
          <p:cNvPr id="8" name="Rezervirano mjesto sadržaja 3">
            <a:extLst>
              <a:ext uri="{FF2B5EF4-FFF2-40B4-BE49-F238E27FC236}">
                <a16:creationId xmlns:a16="http://schemas.microsoft.com/office/drawing/2014/main" id="{DD400C57-F146-7854-8FAA-B78F023A618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59357178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6087E132-C6B9-4B9D-A153-03131A92D0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38690" y="1681163"/>
            <a:ext cx="3681919" cy="823912"/>
          </a:xfrm>
        </p:spPr>
        <p:txBody>
          <a:bodyPr>
            <a:normAutofit lnSpcReduction="10000"/>
          </a:bodyPr>
          <a:lstStyle/>
          <a:p>
            <a:r>
              <a:rPr lang="hr-HR" dirty="0">
                <a:latin typeface="Century Schoolbook" panose="02040604050505020304" pitchFamily="18" charset="0"/>
              </a:rPr>
              <a:t>Uzrokuje: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EB9F9F4D-DC81-4B8D-BB30-6A0610AA2D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03914" y="2505075"/>
            <a:ext cx="4351473" cy="2796499"/>
          </a:xfrm>
        </p:spPr>
        <p:txBody>
          <a:bodyPr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tabLst/>
              <a:defRPr/>
            </a:pP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različite vrste specifičnih i nespecifičnih mehaničkih ozljeda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tabLst/>
              <a:defRPr/>
            </a:pP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povreda psihičkog integriteta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tabLst/>
              <a:defRPr/>
            </a:pP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smrt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6429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9A60B94-B224-4372-A13C-9285976B2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kumimoji="0" lang="en-US" b="0" i="0" u="none" strike="noStrike" kern="1200" cap="small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anose="02040604050505020304" pitchFamily="18" charset="0"/>
              </a:rPr>
              <a:t>Psihičko</a:t>
            </a:r>
            <a:r>
              <a:rPr kumimoji="0" lang="en-US" b="0" i="0" u="none" strike="noStrike" kern="1200" cap="small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anose="02040604050505020304" pitchFamily="18" charset="0"/>
              </a:rPr>
              <a:t> / </a:t>
            </a:r>
            <a:r>
              <a:rPr kumimoji="0" lang="en-US" b="0" i="0" u="none" strike="noStrike" kern="1200" cap="small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anose="02040604050505020304" pitchFamily="18" charset="0"/>
              </a:rPr>
              <a:t>emocionalno</a:t>
            </a:r>
            <a:r>
              <a:rPr kumimoji="0" lang="en-US" b="0" i="0" u="none" strike="noStrike" kern="1200" cap="small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anose="02040604050505020304" pitchFamily="18" charset="0"/>
              </a:rPr>
              <a:t> </a:t>
            </a:r>
            <a:r>
              <a:rPr kumimoji="0" lang="en-US" b="0" i="0" u="none" strike="noStrike" kern="1200" cap="small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anose="02040604050505020304" pitchFamily="18" charset="0"/>
              </a:rPr>
              <a:t>zlostavljanje</a:t>
            </a:r>
            <a:endParaRPr lang="en-US" kern="1200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8A21B33-0E1F-424A-BD36-E0782A65FB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981483"/>
            <a:ext cx="5181600" cy="224709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SzPct val="70000"/>
              <a:buNone/>
              <a:defRPr/>
            </a:pPr>
            <a:r>
              <a:rPr lang="hr-HR" sz="1700" b="1" kern="1200" dirty="0">
                <a:solidFill>
                  <a:prstClr val="black"/>
                </a:solidFill>
                <a:latin typeface="Century Schoolbook"/>
                <a:ea typeface="+mn-ea"/>
                <a:cs typeface="+mn-cs"/>
              </a:rPr>
              <a:t>Svako verbalno ponašanje (psihički pritisci) kojim nasilnik izaziva nelagodu, strah, emocionalnu nestabilnost s ciljem uspostave kontrole nad žrtvom</a:t>
            </a:r>
            <a:endParaRPr lang="en-US" sz="1700" b="1" kern="1200" dirty="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  <a:p>
            <a:endParaRPr lang="hr-HR" sz="1700" dirty="0"/>
          </a:p>
        </p:txBody>
      </p:sp>
      <p:graphicFrame>
        <p:nvGraphicFramePr>
          <p:cNvPr id="6" name="Rezervirano mjesto sadržaja 3">
            <a:extLst>
              <a:ext uri="{FF2B5EF4-FFF2-40B4-BE49-F238E27FC236}">
                <a16:creationId xmlns:a16="http://schemas.microsoft.com/office/drawing/2014/main" id="{11B9A33F-D944-68A3-4800-AA87881A8FB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38892107"/>
              </p:ext>
            </p:extLst>
          </p:nvPr>
        </p:nvGraphicFramePr>
        <p:xfrm>
          <a:off x="6172200" y="1929359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232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9C0A62F-EA0E-EC93-A304-C8AC901B4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z="3000" b="0" i="0" u="none" strike="noStrike" kern="1200" cap="small" spc="0" normalizeH="0" baseline="0" noProof="0" dirty="0">
                <a:ln>
                  <a:noFill/>
                </a:ln>
                <a:solidFill>
                  <a:srgbClr val="575F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/>
                <a:ea typeface="+mj-ea"/>
                <a:cs typeface="+mj-cs"/>
              </a:rPr>
              <a:t>Psihičko / emocionalno zlostavljanje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25584C7-8B3F-E775-D5C8-2259A4539E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Arial" panose="020B0604020202020204" pitchFamily="34" charset="0"/>
              <a:buNone/>
              <a:tabLst/>
              <a:defRPr/>
            </a:pPr>
            <a:r>
              <a:rPr kumimoji="0" lang="hr-H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</a:rPr>
              <a:t>Uzrokuje kod žrtve: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osjećaj straha i prijeteće opasnosti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Picture 1" descr="C:\Documents and Settings\ŠKOLA\Desktop\slike nasilje\2.jpg">
            <a:extLst>
              <a:ext uri="{FF2B5EF4-FFF2-40B4-BE49-F238E27FC236}">
                <a16:creationId xmlns:a16="http://schemas.microsoft.com/office/drawing/2014/main" id="{F1494604-5760-84AD-845C-C109CE024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5688" y="3429000"/>
            <a:ext cx="2990852" cy="2357454"/>
          </a:xfrm>
          <a:prstGeom prst="rect">
            <a:avLst/>
          </a:prstGeom>
          <a:noFill/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73DF265C-500E-1C9D-8E75-D08EEDC72CA2}"/>
              </a:ext>
            </a:extLst>
          </p:cNvPr>
          <p:cNvSpPr txBox="1"/>
          <p:nvPr/>
        </p:nvSpPr>
        <p:spPr>
          <a:xfrm>
            <a:off x="6997046" y="2423752"/>
            <a:ext cx="32121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r-HR" b="1" dirty="0">
                <a:latin typeface="Century Schoolbook" panose="02040604050505020304" pitchFamily="18" charset="0"/>
              </a:rPr>
              <a:t>Prijetnje mogu biti upućene: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60CBE895-2CCE-A5DF-A83E-55C95A0207BD}"/>
              </a:ext>
            </a:extLst>
          </p:cNvPr>
          <p:cNvSpPr txBox="1"/>
          <p:nvPr/>
        </p:nvSpPr>
        <p:spPr>
          <a:xfrm>
            <a:off x="6997045" y="3429000"/>
            <a:ext cx="29105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latin typeface="Century Schoolbook" panose="02040604050505020304" pitchFamily="18" charset="0"/>
              </a:rPr>
              <a:t>Neposredno (licem u lice) 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FA1E09AE-A0CD-E754-75C0-4F2595D319CD}"/>
              </a:ext>
            </a:extLst>
          </p:cNvPr>
          <p:cNvSpPr txBox="1"/>
          <p:nvPr/>
        </p:nvSpPr>
        <p:spPr>
          <a:xfrm>
            <a:off x="6997046" y="4001294"/>
            <a:ext cx="372123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0" i="0" baseline="0" dirty="0">
                <a:latin typeface="Century Schoolbook" panose="02040604050505020304" pitchFamily="18" charset="0"/>
              </a:rPr>
              <a:t>Posredno (usmeno i/ili pismeno; preko treće osobe, korištenjem digitalnih tehnologija) </a:t>
            </a:r>
            <a:endParaRPr lang="en-US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89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87AFE0E-B37D-4531-AFE8-231C8348EA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982FA80-A28A-405C-B018-498139644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kumimoji="0" lang="hr-HR" b="0" i="0" u="none" strike="noStrike" kern="1200" cap="small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/>
                <a:ea typeface="+mj-ea"/>
                <a:cs typeface="+mj-cs"/>
              </a:rPr>
              <a:t>Seksualno zlostavljanje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AF0B4BB-F81B-48DB-9062-E20FC961D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09295"/>
            <a:ext cx="4614759" cy="2422188"/>
          </a:xfrm>
        </p:spPr>
        <p:txBody>
          <a:bodyPr>
            <a:normAutofit/>
          </a:bodyPr>
          <a:lstStyle/>
          <a:p>
            <a:pPr marR="0" lvl="0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  <a:ea typeface="+mn-ea"/>
                <a:cs typeface="+mn-cs"/>
              </a:rPr>
              <a:t>spolno uznemiravanje</a:t>
            </a:r>
          </a:p>
          <a:p>
            <a:pPr marR="0" lvl="0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  <a:ea typeface="+mn-ea"/>
                <a:cs typeface="+mn-cs"/>
              </a:rPr>
              <a:t>dobacivanje</a:t>
            </a:r>
          </a:p>
          <a:p>
            <a:pPr marR="0" lvl="0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  <a:ea typeface="+mn-ea"/>
                <a:cs typeface="+mn-cs"/>
              </a:rPr>
              <a:t>uvredljivi komentari</a:t>
            </a:r>
          </a:p>
          <a:p>
            <a:pPr marR="0" lvl="0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  <a:ea typeface="+mn-ea"/>
                <a:cs typeface="+mn-cs"/>
              </a:rPr>
              <a:t>neželjeni fizički kontakt i sl.</a:t>
            </a:r>
            <a:endParaRPr lang="hr-HR" sz="2000" dirty="0"/>
          </a:p>
        </p:txBody>
      </p:sp>
      <p:pic>
        <p:nvPicPr>
          <p:cNvPr id="4" name="Picture 1" descr="C:\Documents and Settings\ŠKOLA\Desktop\slike nasilje\20.jpg">
            <a:extLst>
              <a:ext uri="{FF2B5EF4-FFF2-40B4-BE49-F238E27FC236}">
                <a16:creationId xmlns:a16="http://schemas.microsoft.com/office/drawing/2014/main" id="{10D217D8-061E-4DC7-ADBF-0BCD26CBBD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r="27925" b="-1"/>
          <a:stretch/>
        </p:blipFill>
        <p:spPr bwMode="auto">
          <a:xfrm>
            <a:off x="6101338" y="2015168"/>
            <a:ext cx="5283866" cy="4210442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3249478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EB23A8E-CC5B-4F03-BB46-8B1F3A889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>
            <a:normAutofit/>
          </a:bodyPr>
          <a:lstStyle/>
          <a:p>
            <a:r>
              <a:rPr kumimoji="0" lang="hr-HR" b="0" i="0" u="none" strike="noStrike" kern="1200" cap="small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/>
                <a:ea typeface="+mj-ea"/>
                <a:cs typeface="+mj-cs"/>
              </a:rPr>
              <a:t>Ekonomsko nasilje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D700A62-FBCA-4954-931C-4C6FFDBE9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7128" y="3087460"/>
            <a:ext cx="3888528" cy="1929164"/>
          </a:xfrm>
        </p:spPr>
        <p:txBody>
          <a:bodyPr>
            <a:normAutofit/>
          </a:bodyPr>
          <a:lstStyle/>
          <a:p>
            <a:pPr marR="0" lvl="0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  <a:ea typeface="+mn-ea"/>
                <a:cs typeface="+mn-cs"/>
              </a:rPr>
              <a:t>krađa </a:t>
            </a:r>
          </a:p>
          <a:p>
            <a:pPr marR="0" lvl="0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  <a:ea typeface="+mn-ea"/>
                <a:cs typeface="+mn-cs"/>
              </a:rPr>
              <a:t>iznuđivanje novca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Schoolbook"/>
              <a:ea typeface="+mn-ea"/>
              <a:cs typeface="+mn-cs"/>
            </a:endParaRPr>
          </a:p>
          <a:p>
            <a:endParaRPr lang="hr-HR" sz="2000" dirty="0"/>
          </a:p>
        </p:txBody>
      </p:sp>
      <p:pic>
        <p:nvPicPr>
          <p:cNvPr id="4" name="Picture 1" descr="C:\Documents and Settings\ŠKOLA\Desktop\slike nasilje\15.png">
            <a:extLst>
              <a:ext uri="{FF2B5EF4-FFF2-40B4-BE49-F238E27FC236}">
                <a16:creationId xmlns:a16="http://schemas.microsoft.com/office/drawing/2014/main" id="{D20467EA-A33C-4331-9CC4-7623B1007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800986" y="1069398"/>
            <a:ext cx="4747547" cy="47475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4648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87AFE0E-B37D-4531-AFE8-231C8348EA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E14B17A-EF2B-4547-A0CE-34394667C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kumimoji="0" lang="hr-HR" b="0" i="0" u="none" strike="noStrike" kern="1200" cap="small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/>
                <a:ea typeface="+mj-ea"/>
                <a:cs typeface="+mj-cs"/>
              </a:rPr>
              <a:t>Kulturalno nasilje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75D5EDF-F4A1-4202-AD11-6489E8490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4660" y="2766218"/>
            <a:ext cx="4614759" cy="1325563"/>
          </a:xfrm>
        </p:spPr>
        <p:txBody>
          <a:bodyPr>
            <a:normAutofit/>
          </a:bodyPr>
          <a:lstStyle/>
          <a:p>
            <a:pPr marR="0" lvl="0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  <a:ea typeface="+mn-ea"/>
                <a:cs typeface="+mn-cs"/>
              </a:rPr>
              <a:t>vrijeđanje na rasnoj osnovi</a:t>
            </a:r>
          </a:p>
          <a:p>
            <a:pPr marR="0" lvl="0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  <a:ea typeface="+mn-ea"/>
                <a:cs typeface="+mn-cs"/>
              </a:rPr>
              <a:t>vrijeđanje na nacionalnoj osnovi</a:t>
            </a:r>
          </a:p>
          <a:p>
            <a:pPr marR="0" lvl="0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  <a:ea typeface="+mn-ea"/>
                <a:cs typeface="+mn-cs"/>
              </a:rPr>
              <a:t>vrijeđanje na religijskoj osnovi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Schoolbook"/>
              <a:ea typeface="+mn-ea"/>
              <a:cs typeface="+mn-cs"/>
            </a:endParaRPr>
          </a:p>
          <a:p>
            <a:endParaRPr lang="hr-HR" sz="2000" dirty="0"/>
          </a:p>
        </p:txBody>
      </p:sp>
      <p:pic>
        <p:nvPicPr>
          <p:cNvPr id="4" name="Picture 1" descr="C:\Documents and Settings\ŠKOLA\Desktop\slike nasilje\22.jpg">
            <a:extLst>
              <a:ext uri="{FF2B5EF4-FFF2-40B4-BE49-F238E27FC236}">
                <a16:creationId xmlns:a16="http://schemas.microsoft.com/office/drawing/2014/main" id="{F776D7E1-AED0-4128-84E1-43279551C0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17268" r="15910" b="-2"/>
          <a:stretch/>
        </p:blipFill>
        <p:spPr bwMode="auto">
          <a:xfrm>
            <a:off x="6101338" y="2015168"/>
            <a:ext cx="5283866" cy="4210442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3554004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77DBAFC-E1AC-4D08-AEC1-BB63EE1F5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>
            <a:normAutofit/>
          </a:bodyPr>
          <a:lstStyle/>
          <a:p>
            <a:r>
              <a:rPr kumimoji="0" lang="hr-HR" b="0" i="1" u="none" strike="noStrike" kern="1200" cap="small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/>
                <a:ea typeface="+mj-ea"/>
                <a:cs typeface="+mj-cs"/>
              </a:rPr>
              <a:t>Bullyng</a:t>
            </a:r>
            <a:r>
              <a:rPr kumimoji="0" lang="hr-HR" b="0" i="0" u="none" strike="noStrike" kern="1200" cap="small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/>
                <a:ea typeface="+mj-ea"/>
                <a:cs typeface="+mj-cs"/>
              </a:rPr>
              <a:t> - uključuje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50DF498-22B7-4D8C-9B51-3A6427E71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924" y="3087460"/>
            <a:ext cx="3888528" cy="1790627"/>
          </a:xfrm>
        </p:spPr>
        <p:txBody>
          <a:bodyPr>
            <a:normAutofit/>
          </a:bodyPr>
          <a:lstStyle/>
          <a:p>
            <a:pPr marR="0" lvl="0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  <a:ea typeface="+mn-ea"/>
                <a:cs typeface="+mn-cs"/>
              </a:rPr>
              <a:t>Negativni postupci </a:t>
            </a:r>
          </a:p>
          <a:p>
            <a:pPr marR="0" lvl="0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  <a:ea typeface="+mn-ea"/>
                <a:cs typeface="+mn-cs"/>
              </a:rPr>
              <a:t>Ponavljajuće i trajno</a:t>
            </a:r>
          </a:p>
          <a:p>
            <a:pPr marR="0" lvl="0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  <a:ea typeface="+mn-ea"/>
                <a:cs typeface="+mn-cs"/>
              </a:rPr>
              <a:t>Odnos snaga je asimetričan  (stvarni i/ili percipirani nesrazmjer snaga)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Schoolbook"/>
              <a:ea typeface="+mn-ea"/>
              <a:cs typeface="+mn-cs"/>
            </a:endParaRPr>
          </a:p>
          <a:p>
            <a:endParaRPr lang="hr-HR" sz="2000" dirty="0"/>
          </a:p>
        </p:txBody>
      </p:sp>
      <p:pic>
        <p:nvPicPr>
          <p:cNvPr id="4" name="Picture 1" descr="C:\Documents and Settings\ŠKOLA\Desktop\slike nasilje\5.png">
            <a:extLst>
              <a:ext uri="{FF2B5EF4-FFF2-40B4-BE49-F238E27FC236}">
                <a16:creationId xmlns:a16="http://schemas.microsoft.com/office/drawing/2014/main" id="{BAB075B9-7E3E-4804-9758-7C1F05D08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800986" y="1217759"/>
            <a:ext cx="4747547" cy="44508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639749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969E9FC-8BE3-43D4-98E8-D5E2A76CB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z="3000" b="1" i="0" u="none" strike="noStrike" kern="1200" cap="small" spc="0" normalizeH="0" baseline="0" noProof="0" dirty="0">
                <a:ln>
                  <a:noFill/>
                </a:ln>
                <a:solidFill>
                  <a:srgbClr val="575F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/>
                <a:ea typeface="+mj-ea"/>
                <a:cs typeface="+mj-cs"/>
              </a:rPr>
              <a:t>Nasilnici / zlostavljači</a:t>
            </a:r>
            <a:endParaRPr lang="hr-HR" b="1" dirty="0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53A788B8-AF7A-8D15-ECAF-5358D9B17B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577756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6557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7">
            <a:extLst>
              <a:ext uri="{FF2B5EF4-FFF2-40B4-BE49-F238E27FC236}">
                <a16:creationId xmlns:a16="http://schemas.microsoft.com/office/drawing/2014/main" id="{687AFE0E-B37D-4531-AFE8-231C8348EA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EBD9694-D4D3-41F6-8822-43A469662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kumimoji="0" lang="hr-HR" b="0" i="0" u="none" strike="noStrike" kern="1200" cap="small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/>
                <a:ea typeface="+mj-ea"/>
                <a:cs typeface="+mj-cs"/>
              </a:rPr>
              <a:t>Nasilnici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EEC5332-A3BF-41B3-BADF-CD0F5373A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13625"/>
            <a:ext cx="4614759" cy="4163337"/>
          </a:xfrm>
        </p:spPr>
        <p:txBody>
          <a:bodyPr>
            <a:normAutofit/>
          </a:bodyPr>
          <a:lstStyle/>
          <a:p>
            <a:pPr marR="0" lvl="0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  <a:ea typeface="+mn-ea"/>
                <a:cs typeface="+mn-cs"/>
              </a:rPr>
              <a:t>stjecanje popularnosti</a:t>
            </a:r>
          </a:p>
          <a:p>
            <a:pPr marR="0" lvl="0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  <a:ea typeface="+mn-ea"/>
                <a:cs typeface="+mn-cs"/>
              </a:rPr>
              <a:t>pokušaj da se pokažu odlučnima i sposobnima</a:t>
            </a:r>
          </a:p>
          <a:p>
            <a:pPr marR="0" lvl="0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  <a:ea typeface="+mn-ea"/>
                <a:cs typeface="+mn-cs"/>
              </a:rPr>
              <a:t>ljubomora</a:t>
            </a:r>
          </a:p>
          <a:p>
            <a:pPr marR="0" lvl="0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  <a:ea typeface="+mn-ea"/>
                <a:cs typeface="+mn-cs"/>
              </a:rPr>
              <a:t>pokušaj prevladavanja osobnih frustracija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Schoolbook"/>
              <a:ea typeface="+mn-ea"/>
              <a:cs typeface="+mn-cs"/>
            </a:endParaRPr>
          </a:p>
          <a:p>
            <a:endParaRPr lang="hr-HR" sz="2000" dirty="0"/>
          </a:p>
        </p:txBody>
      </p:sp>
      <p:pic>
        <p:nvPicPr>
          <p:cNvPr id="4" name="Picture 2" descr="C:\Documents and Settings\ŠKOLA\Desktop\slike nasilje\12.jpg">
            <a:extLst>
              <a:ext uri="{FF2B5EF4-FFF2-40B4-BE49-F238E27FC236}">
                <a16:creationId xmlns:a16="http://schemas.microsoft.com/office/drawing/2014/main" id="{92238F9F-A4B0-4D24-A599-8C21733B5D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24406" r="20108"/>
          <a:stretch/>
        </p:blipFill>
        <p:spPr bwMode="auto">
          <a:xfrm>
            <a:off x="6101338" y="2015168"/>
            <a:ext cx="5283866" cy="4210442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3052456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8">
            <a:extLst>
              <a:ext uri="{FF2B5EF4-FFF2-40B4-BE49-F238E27FC236}">
                <a16:creationId xmlns:a16="http://schemas.microsoft.com/office/drawing/2014/main" id="{37121E49-502D-465E-B544-7B4466E8CAF8}"/>
              </a:ext>
            </a:extLst>
          </p:cNvPr>
          <p:cNvGrpSpPr/>
          <p:nvPr/>
        </p:nvGrpSpPr>
        <p:grpSpPr>
          <a:xfrm>
            <a:off x="432196" y="2713434"/>
            <a:ext cx="2564507" cy="1346937"/>
            <a:chOff x="721754" y="3414556"/>
            <a:chExt cx="1923380" cy="1010203"/>
          </a:xfrm>
        </p:grpSpPr>
        <p:sp>
          <p:nvSpPr>
            <p:cNvPr id="4" name="Oval 26">
              <a:extLst>
                <a:ext uri="{FF2B5EF4-FFF2-40B4-BE49-F238E27FC236}">
                  <a16:creationId xmlns:a16="http://schemas.microsoft.com/office/drawing/2014/main" id="{4C95BF9D-0313-466A-9E32-9E1E241AB664}"/>
                </a:ext>
              </a:extLst>
            </p:cNvPr>
            <p:cNvSpPr/>
            <p:nvPr/>
          </p:nvSpPr>
          <p:spPr>
            <a:xfrm>
              <a:off x="721754" y="3414556"/>
              <a:ext cx="1923380" cy="1010203"/>
            </a:xfrm>
            <a:custGeom>
              <a:avLst/>
              <a:gdLst/>
              <a:ahLst/>
              <a:cxnLst/>
              <a:rect l="l" t="t" r="r" b="b"/>
              <a:pathLst>
                <a:path w="1923380" h="1010203">
                  <a:moveTo>
                    <a:pt x="1418278" y="0"/>
                  </a:moveTo>
                  <a:lnTo>
                    <a:pt x="1923380" y="505102"/>
                  </a:lnTo>
                  <a:lnTo>
                    <a:pt x="1418278" y="1010203"/>
                  </a:lnTo>
                  <a:lnTo>
                    <a:pt x="1418278" y="757652"/>
                  </a:lnTo>
                  <a:lnTo>
                    <a:pt x="736602" y="757652"/>
                  </a:lnTo>
                  <a:cubicBezTo>
                    <a:pt x="662474" y="855460"/>
                    <a:pt x="544780" y="917660"/>
                    <a:pt x="412559" y="917660"/>
                  </a:cubicBezTo>
                  <a:cubicBezTo>
                    <a:pt x="184709" y="917660"/>
                    <a:pt x="0" y="732951"/>
                    <a:pt x="0" y="505101"/>
                  </a:cubicBezTo>
                  <a:cubicBezTo>
                    <a:pt x="0" y="277251"/>
                    <a:pt x="184709" y="92542"/>
                    <a:pt x="412559" y="92542"/>
                  </a:cubicBezTo>
                  <a:cubicBezTo>
                    <a:pt x="544781" y="92542"/>
                    <a:pt x="662474" y="154743"/>
                    <a:pt x="736603" y="252551"/>
                  </a:cubicBezTo>
                  <a:lnTo>
                    <a:pt x="1418278" y="252551"/>
                  </a:lnTo>
                  <a:close/>
                </a:path>
              </a:pathLst>
            </a:custGeom>
            <a:solidFill>
              <a:schemeClr val="bg1"/>
            </a:solidFill>
            <a:ln w="63500">
              <a:solidFill>
                <a:srgbClr val="285B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Oval 44">
              <a:extLst>
                <a:ext uri="{FF2B5EF4-FFF2-40B4-BE49-F238E27FC236}">
                  <a16:creationId xmlns:a16="http://schemas.microsoft.com/office/drawing/2014/main" id="{04FD7F50-EF99-4B97-8B5B-92E282B796AF}"/>
                </a:ext>
              </a:extLst>
            </p:cNvPr>
            <p:cNvSpPr/>
            <p:nvPr/>
          </p:nvSpPr>
          <p:spPr>
            <a:xfrm>
              <a:off x="804223" y="3577657"/>
              <a:ext cx="684000" cy="684000"/>
            </a:xfrm>
            <a:prstGeom prst="ellipse">
              <a:avLst/>
            </a:prstGeom>
            <a:solidFill>
              <a:srgbClr val="285B70"/>
            </a:solidFill>
            <a:ln w="6350">
              <a:solidFill>
                <a:srgbClr val="285B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8" name="TekstniOkvir 7"/>
          <p:cNvSpPr txBox="1"/>
          <p:nvPr/>
        </p:nvSpPr>
        <p:spPr>
          <a:xfrm>
            <a:off x="432197" y="4445877"/>
            <a:ext cx="1953651" cy="1323439"/>
          </a:xfrm>
          <a:prstGeom prst="rect">
            <a:avLst/>
          </a:prstGeom>
          <a:noFill/>
          <a:ln>
            <a:solidFill>
              <a:srgbClr val="285B70"/>
            </a:solidFill>
          </a:ln>
        </p:spPr>
        <p:txBody>
          <a:bodyPr wrap="square" rtlCol="0">
            <a:spAutoFit/>
          </a:bodyPr>
          <a:lstStyle/>
          <a:p>
            <a:r>
              <a:rPr lang="hr-HR" sz="1600" b="1" dirty="0">
                <a:latin typeface="Century Schoolbook" panose="02040604050505020304" pitchFamily="18" charset="0"/>
              </a:rPr>
              <a:t>O psihičkom zdravlju u školskom kontekstu</a:t>
            </a:r>
            <a:endParaRPr lang="hr-HR" sz="1600" dirty="0">
              <a:latin typeface="Century Schoolbook" panose="02040604050505020304" pitchFamily="18" charset="0"/>
            </a:endParaRPr>
          </a:p>
          <a:p>
            <a:endParaRPr lang="en-US" sz="1600" b="1" dirty="0">
              <a:latin typeface="Lora" panose="020B0604020202020204" charset="0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646598" y="3057813"/>
            <a:ext cx="703113" cy="65817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3CC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/>
          </a:p>
        </p:txBody>
      </p:sp>
      <p:grpSp>
        <p:nvGrpSpPr>
          <p:cNvPr id="10" name="그룹 28">
            <a:extLst>
              <a:ext uri="{FF2B5EF4-FFF2-40B4-BE49-F238E27FC236}">
                <a16:creationId xmlns:a16="http://schemas.microsoft.com/office/drawing/2014/main" id="{37121E49-502D-465E-B544-7B4466E8CAF8}"/>
              </a:ext>
            </a:extLst>
          </p:cNvPr>
          <p:cNvGrpSpPr/>
          <p:nvPr/>
        </p:nvGrpSpPr>
        <p:grpSpPr>
          <a:xfrm>
            <a:off x="3101145" y="2688805"/>
            <a:ext cx="2564507" cy="1346937"/>
            <a:chOff x="721754" y="3414556"/>
            <a:chExt cx="1923380" cy="1010203"/>
          </a:xfrm>
        </p:grpSpPr>
        <p:sp>
          <p:nvSpPr>
            <p:cNvPr id="11" name="Oval 26">
              <a:extLst>
                <a:ext uri="{FF2B5EF4-FFF2-40B4-BE49-F238E27FC236}">
                  <a16:creationId xmlns:a16="http://schemas.microsoft.com/office/drawing/2014/main" id="{4C95BF9D-0313-466A-9E32-9E1E241AB664}"/>
                </a:ext>
              </a:extLst>
            </p:cNvPr>
            <p:cNvSpPr/>
            <p:nvPr/>
          </p:nvSpPr>
          <p:spPr>
            <a:xfrm>
              <a:off x="721754" y="3414556"/>
              <a:ext cx="1923380" cy="1010203"/>
            </a:xfrm>
            <a:custGeom>
              <a:avLst/>
              <a:gdLst/>
              <a:ahLst/>
              <a:cxnLst/>
              <a:rect l="l" t="t" r="r" b="b"/>
              <a:pathLst>
                <a:path w="1923380" h="1010203">
                  <a:moveTo>
                    <a:pt x="1418278" y="0"/>
                  </a:moveTo>
                  <a:lnTo>
                    <a:pt x="1923380" y="505102"/>
                  </a:lnTo>
                  <a:lnTo>
                    <a:pt x="1418278" y="1010203"/>
                  </a:lnTo>
                  <a:lnTo>
                    <a:pt x="1418278" y="757652"/>
                  </a:lnTo>
                  <a:lnTo>
                    <a:pt x="736602" y="757652"/>
                  </a:lnTo>
                  <a:cubicBezTo>
                    <a:pt x="662474" y="855460"/>
                    <a:pt x="544780" y="917660"/>
                    <a:pt x="412559" y="917660"/>
                  </a:cubicBezTo>
                  <a:cubicBezTo>
                    <a:pt x="184709" y="917660"/>
                    <a:pt x="0" y="732951"/>
                    <a:pt x="0" y="505101"/>
                  </a:cubicBezTo>
                  <a:cubicBezTo>
                    <a:pt x="0" y="277251"/>
                    <a:pt x="184709" y="92542"/>
                    <a:pt x="412559" y="92542"/>
                  </a:cubicBezTo>
                  <a:cubicBezTo>
                    <a:pt x="544781" y="92542"/>
                    <a:pt x="662474" y="154743"/>
                    <a:pt x="736603" y="252551"/>
                  </a:cubicBezTo>
                  <a:lnTo>
                    <a:pt x="1418278" y="252551"/>
                  </a:lnTo>
                  <a:close/>
                </a:path>
              </a:pathLst>
            </a:custGeom>
            <a:solidFill>
              <a:schemeClr val="bg1"/>
            </a:solidFill>
            <a:ln w="63500">
              <a:solidFill>
                <a:srgbClr val="285B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Oval 44">
              <a:extLst>
                <a:ext uri="{FF2B5EF4-FFF2-40B4-BE49-F238E27FC236}">
                  <a16:creationId xmlns:a16="http://schemas.microsoft.com/office/drawing/2014/main" id="{04FD7F50-EF99-4B97-8B5B-92E282B796AF}"/>
                </a:ext>
              </a:extLst>
            </p:cNvPr>
            <p:cNvSpPr/>
            <p:nvPr/>
          </p:nvSpPr>
          <p:spPr>
            <a:xfrm>
              <a:off x="804223" y="3577657"/>
              <a:ext cx="684000" cy="684000"/>
            </a:xfrm>
            <a:prstGeom prst="ellipse">
              <a:avLst/>
            </a:prstGeom>
            <a:solidFill>
              <a:srgbClr val="285B70"/>
            </a:solidFill>
            <a:ln w="6350">
              <a:solidFill>
                <a:srgbClr val="285B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5" name="그룹 28">
            <a:extLst>
              <a:ext uri="{FF2B5EF4-FFF2-40B4-BE49-F238E27FC236}">
                <a16:creationId xmlns:a16="http://schemas.microsoft.com/office/drawing/2014/main" id="{37121E49-502D-465E-B544-7B4466E8CAF8}"/>
              </a:ext>
            </a:extLst>
          </p:cNvPr>
          <p:cNvGrpSpPr/>
          <p:nvPr/>
        </p:nvGrpSpPr>
        <p:grpSpPr>
          <a:xfrm>
            <a:off x="8444560" y="2713428"/>
            <a:ext cx="2564507" cy="1346937"/>
            <a:chOff x="721754" y="3414556"/>
            <a:chExt cx="1923380" cy="1010203"/>
          </a:xfrm>
        </p:grpSpPr>
        <p:sp>
          <p:nvSpPr>
            <p:cNvPr id="16" name="Oval 26">
              <a:extLst>
                <a:ext uri="{FF2B5EF4-FFF2-40B4-BE49-F238E27FC236}">
                  <a16:creationId xmlns:a16="http://schemas.microsoft.com/office/drawing/2014/main" id="{4C95BF9D-0313-466A-9E32-9E1E241AB664}"/>
                </a:ext>
              </a:extLst>
            </p:cNvPr>
            <p:cNvSpPr/>
            <p:nvPr/>
          </p:nvSpPr>
          <p:spPr>
            <a:xfrm>
              <a:off x="721754" y="3414556"/>
              <a:ext cx="1923380" cy="1010203"/>
            </a:xfrm>
            <a:custGeom>
              <a:avLst/>
              <a:gdLst/>
              <a:ahLst/>
              <a:cxnLst/>
              <a:rect l="l" t="t" r="r" b="b"/>
              <a:pathLst>
                <a:path w="1923380" h="1010203">
                  <a:moveTo>
                    <a:pt x="1418278" y="0"/>
                  </a:moveTo>
                  <a:lnTo>
                    <a:pt x="1923380" y="505102"/>
                  </a:lnTo>
                  <a:lnTo>
                    <a:pt x="1418278" y="1010203"/>
                  </a:lnTo>
                  <a:lnTo>
                    <a:pt x="1418278" y="757652"/>
                  </a:lnTo>
                  <a:lnTo>
                    <a:pt x="736602" y="757652"/>
                  </a:lnTo>
                  <a:cubicBezTo>
                    <a:pt x="662474" y="855460"/>
                    <a:pt x="544780" y="917660"/>
                    <a:pt x="412559" y="917660"/>
                  </a:cubicBezTo>
                  <a:cubicBezTo>
                    <a:pt x="184709" y="917660"/>
                    <a:pt x="0" y="732951"/>
                    <a:pt x="0" y="505101"/>
                  </a:cubicBezTo>
                  <a:cubicBezTo>
                    <a:pt x="0" y="277251"/>
                    <a:pt x="184709" y="92542"/>
                    <a:pt x="412559" y="92542"/>
                  </a:cubicBezTo>
                  <a:cubicBezTo>
                    <a:pt x="544781" y="92542"/>
                    <a:pt x="662474" y="154743"/>
                    <a:pt x="736603" y="252551"/>
                  </a:cubicBezTo>
                  <a:lnTo>
                    <a:pt x="1418278" y="252551"/>
                  </a:lnTo>
                  <a:close/>
                </a:path>
              </a:pathLst>
            </a:custGeom>
            <a:solidFill>
              <a:schemeClr val="bg1"/>
            </a:solidFill>
            <a:ln w="63500">
              <a:solidFill>
                <a:srgbClr val="285B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Oval 44">
              <a:extLst>
                <a:ext uri="{FF2B5EF4-FFF2-40B4-BE49-F238E27FC236}">
                  <a16:creationId xmlns:a16="http://schemas.microsoft.com/office/drawing/2014/main" id="{04FD7F50-EF99-4B97-8B5B-92E282B796AF}"/>
                </a:ext>
              </a:extLst>
            </p:cNvPr>
            <p:cNvSpPr/>
            <p:nvPr/>
          </p:nvSpPr>
          <p:spPr>
            <a:xfrm>
              <a:off x="804223" y="3577657"/>
              <a:ext cx="684000" cy="684000"/>
            </a:xfrm>
            <a:prstGeom prst="ellipse">
              <a:avLst/>
            </a:prstGeom>
            <a:solidFill>
              <a:srgbClr val="285B70"/>
            </a:solidFill>
            <a:ln w="6350">
              <a:solidFill>
                <a:srgbClr val="285B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8" name="TekstniOkvir 17"/>
          <p:cNvSpPr txBox="1"/>
          <p:nvPr/>
        </p:nvSpPr>
        <p:spPr>
          <a:xfrm>
            <a:off x="2544216" y="564205"/>
            <a:ext cx="2520828" cy="584775"/>
          </a:xfrm>
          <a:prstGeom prst="rect">
            <a:avLst/>
          </a:prstGeom>
          <a:noFill/>
          <a:ln>
            <a:solidFill>
              <a:srgbClr val="285B70"/>
            </a:solidFill>
          </a:ln>
        </p:spPr>
        <p:txBody>
          <a:bodyPr wrap="square" rtlCol="0">
            <a:spAutoFit/>
          </a:bodyPr>
          <a:lstStyle/>
          <a:p>
            <a:r>
              <a:rPr lang="hr-HR" sz="1600" b="1" dirty="0">
                <a:latin typeface="Century Schoolbook" panose="02040604050505020304" pitchFamily="18" charset="0"/>
              </a:rPr>
              <a:t>O psihičkom zdravlju djece i mladih</a:t>
            </a:r>
            <a:endParaRPr lang="en-US" sz="1600" b="1" dirty="0">
              <a:latin typeface="Century Schoolbook" panose="02040604050505020304" pitchFamily="18" charset="0"/>
            </a:endParaRPr>
          </a:p>
        </p:txBody>
      </p:sp>
      <p:sp>
        <p:nvSpPr>
          <p:cNvPr id="23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8831925" y="2913920"/>
            <a:ext cx="357187" cy="912000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rgbClr val="ADDF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/>
          </a:p>
        </p:txBody>
      </p:sp>
      <p:sp>
        <p:nvSpPr>
          <p:cNvPr id="19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3337694" y="2986097"/>
            <a:ext cx="715236" cy="764396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rgbClr val="FCCE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600"/>
          </a:p>
        </p:txBody>
      </p:sp>
      <p:pic>
        <p:nvPicPr>
          <p:cNvPr id="24" name="Slika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1709" y="538700"/>
            <a:ext cx="1211643" cy="1830353"/>
          </a:xfrm>
          <a:prstGeom prst="ellipse">
            <a:avLst/>
          </a:prstGeom>
        </p:spPr>
      </p:pic>
      <p:sp>
        <p:nvSpPr>
          <p:cNvPr id="26" name="TekstniOkvir 25"/>
          <p:cNvSpPr txBox="1"/>
          <p:nvPr/>
        </p:nvSpPr>
        <p:spPr>
          <a:xfrm>
            <a:off x="9189113" y="1300364"/>
            <a:ext cx="2214529" cy="1077218"/>
          </a:xfrm>
          <a:prstGeom prst="rect">
            <a:avLst/>
          </a:prstGeom>
          <a:noFill/>
          <a:ln>
            <a:solidFill>
              <a:srgbClr val="285B70"/>
            </a:solidFill>
          </a:ln>
        </p:spPr>
        <p:txBody>
          <a:bodyPr wrap="square" rtlCol="0">
            <a:spAutoFit/>
          </a:bodyPr>
          <a:lstStyle/>
          <a:p>
            <a:r>
              <a:rPr lang="hr-HR" sz="1600" b="1" dirty="0">
                <a:latin typeface="Century Schoolbook" panose="02040604050505020304" pitchFamily="18" charset="0"/>
              </a:rPr>
              <a:t>Osnaživanje kompetencija…</a:t>
            </a:r>
          </a:p>
          <a:p>
            <a:r>
              <a:rPr lang="hr-HR" sz="1600" b="1" dirty="0">
                <a:latin typeface="Lora" panose="020B0604020202020204" charset="0"/>
              </a:rPr>
              <a:t>	</a:t>
            </a:r>
          </a:p>
          <a:p>
            <a:endParaRPr lang="en-US" sz="1600" b="1" dirty="0">
              <a:latin typeface="Lora" panose="020B0604020202020204" charset="0"/>
            </a:endParaRP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4" t="5260" r="28861" b="3887"/>
          <a:stretch/>
        </p:blipFill>
        <p:spPr>
          <a:xfrm>
            <a:off x="10665970" y="1798891"/>
            <a:ext cx="1526031" cy="1497845"/>
          </a:xfrm>
          <a:prstGeom prst="ellipse">
            <a:avLst/>
          </a:prstGeom>
        </p:spPr>
      </p:pic>
      <p:pic>
        <p:nvPicPr>
          <p:cNvPr id="28" name="Picture 10" descr="Slika na kojoj se prikazuje tekst, vektorska grafika, silueta&#10;&#10;Opis je automatski generiran">
            <a:extLst>
              <a:ext uri="{FF2B5EF4-FFF2-40B4-BE49-F238E27FC236}">
                <a16:creationId xmlns:a16="http://schemas.microsoft.com/office/drawing/2014/main" id="{1B2413C2-924D-4683-8720-7390B0463D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2" r="17532"/>
          <a:stretch/>
        </p:blipFill>
        <p:spPr bwMode="auto">
          <a:xfrm>
            <a:off x="2385848" y="4630850"/>
            <a:ext cx="1309464" cy="1370557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solidFill>
            <a:srgbClr val="ADDFE6"/>
          </a:solidFill>
          <a:effectLst>
            <a:softEdge rad="0"/>
          </a:effectLst>
        </p:spPr>
      </p:pic>
      <p:grpSp>
        <p:nvGrpSpPr>
          <p:cNvPr id="20" name="그룹 28">
            <a:extLst>
              <a:ext uri="{FF2B5EF4-FFF2-40B4-BE49-F238E27FC236}">
                <a16:creationId xmlns:a16="http://schemas.microsoft.com/office/drawing/2014/main" id="{37121E49-502D-465E-B544-7B4466E8CAF8}"/>
              </a:ext>
            </a:extLst>
          </p:cNvPr>
          <p:cNvGrpSpPr/>
          <p:nvPr/>
        </p:nvGrpSpPr>
        <p:grpSpPr>
          <a:xfrm>
            <a:off x="5852219" y="2674788"/>
            <a:ext cx="2564507" cy="1346937"/>
            <a:chOff x="2656640" y="3784976"/>
            <a:chExt cx="1923380" cy="1010203"/>
          </a:xfrm>
        </p:grpSpPr>
        <p:sp>
          <p:nvSpPr>
            <p:cNvPr id="21" name="Oval 26">
              <a:extLst>
                <a:ext uri="{FF2B5EF4-FFF2-40B4-BE49-F238E27FC236}">
                  <a16:creationId xmlns:a16="http://schemas.microsoft.com/office/drawing/2014/main" id="{4C95BF9D-0313-466A-9E32-9E1E241AB664}"/>
                </a:ext>
              </a:extLst>
            </p:cNvPr>
            <p:cNvSpPr/>
            <p:nvPr/>
          </p:nvSpPr>
          <p:spPr>
            <a:xfrm>
              <a:off x="2656640" y="3784976"/>
              <a:ext cx="1923380" cy="1010203"/>
            </a:xfrm>
            <a:custGeom>
              <a:avLst/>
              <a:gdLst/>
              <a:ahLst/>
              <a:cxnLst/>
              <a:rect l="l" t="t" r="r" b="b"/>
              <a:pathLst>
                <a:path w="1923380" h="1010203">
                  <a:moveTo>
                    <a:pt x="1418278" y="0"/>
                  </a:moveTo>
                  <a:lnTo>
                    <a:pt x="1923380" y="505102"/>
                  </a:lnTo>
                  <a:lnTo>
                    <a:pt x="1418278" y="1010203"/>
                  </a:lnTo>
                  <a:lnTo>
                    <a:pt x="1418278" y="757652"/>
                  </a:lnTo>
                  <a:lnTo>
                    <a:pt x="736602" y="757652"/>
                  </a:lnTo>
                  <a:cubicBezTo>
                    <a:pt x="662474" y="855460"/>
                    <a:pt x="544780" y="917660"/>
                    <a:pt x="412559" y="917660"/>
                  </a:cubicBezTo>
                  <a:cubicBezTo>
                    <a:pt x="184709" y="917660"/>
                    <a:pt x="0" y="732951"/>
                    <a:pt x="0" y="505101"/>
                  </a:cubicBezTo>
                  <a:cubicBezTo>
                    <a:pt x="0" y="277251"/>
                    <a:pt x="184709" y="92542"/>
                    <a:pt x="412559" y="92542"/>
                  </a:cubicBezTo>
                  <a:cubicBezTo>
                    <a:pt x="544781" y="92542"/>
                    <a:pt x="662474" y="154743"/>
                    <a:pt x="736603" y="252551"/>
                  </a:cubicBezTo>
                  <a:lnTo>
                    <a:pt x="1418278" y="252551"/>
                  </a:lnTo>
                  <a:close/>
                </a:path>
              </a:pathLst>
            </a:custGeom>
            <a:solidFill>
              <a:schemeClr val="bg1"/>
            </a:solidFill>
            <a:ln w="63500">
              <a:solidFill>
                <a:srgbClr val="285B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Oval 44">
              <a:extLst>
                <a:ext uri="{FF2B5EF4-FFF2-40B4-BE49-F238E27FC236}">
                  <a16:creationId xmlns:a16="http://schemas.microsoft.com/office/drawing/2014/main" id="{04FD7F50-EF99-4B97-8B5B-92E282B796AF}"/>
                </a:ext>
              </a:extLst>
            </p:cNvPr>
            <p:cNvSpPr/>
            <p:nvPr/>
          </p:nvSpPr>
          <p:spPr>
            <a:xfrm>
              <a:off x="2703651" y="3948077"/>
              <a:ext cx="684000" cy="684000"/>
            </a:xfrm>
            <a:prstGeom prst="ellipse">
              <a:avLst/>
            </a:prstGeom>
            <a:solidFill>
              <a:srgbClr val="285B70"/>
            </a:solidFill>
            <a:ln w="6350">
              <a:solidFill>
                <a:srgbClr val="85D0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3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5975977" y="2911275"/>
            <a:ext cx="798352" cy="864188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rgbClr val="85D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600"/>
          </a:p>
        </p:txBody>
      </p:sp>
    </p:spTree>
    <p:extLst>
      <p:ext uri="{BB962C8B-B14F-4D97-AF65-F5344CB8AC3E}">
        <p14:creationId xmlns:p14="http://schemas.microsoft.com/office/powerpoint/2010/main" val="28780836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A866F0E-F54B-4BF5-8A88-7D97BD45F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229EC50-E910-4AE2-9EEA-604A81EF61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941221 w 12192000"/>
              <a:gd name="connsiteY0" fmla="*/ 2015186 h 6858000"/>
              <a:gd name="connsiteX1" fmla="*/ 6907857 w 12192000"/>
              <a:gd name="connsiteY1" fmla="*/ 2033351 h 6858000"/>
              <a:gd name="connsiteX2" fmla="*/ 7093700 w 12192000"/>
              <a:gd name="connsiteY2" fmla="*/ 2101457 h 6858000"/>
              <a:gd name="connsiteX3" fmla="*/ 6803079 w 12192000"/>
              <a:gd name="connsiteY3" fmla="*/ 2065612 h 6858000"/>
              <a:gd name="connsiteX4" fmla="*/ 6798115 w 12192000"/>
              <a:gd name="connsiteY4" fmla="*/ 2088772 h 6858000"/>
              <a:gd name="connsiteX5" fmla="*/ 7128167 w 12192000"/>
              <a:gd name="connsiteY5" fmla="*/ 2176455 h 6858000"/>
              <a:gd name="connsiteX6" fmla="*/ 7098663 w 12192000"/>
              <a:gd name="connsiteY6" fmla="*/ 2189968 h 6858000"/>
              <a:gd name="connsiteX7" fmla="*/ 6923298 w 12192000"/>
              <a:gd name="connsiteY7" fmla="*/ 2156052 h 6858000"/>
              <a:gd name="connsiteX8" fmla="*/ 6888004 w 12192000"/>
              <a:gd name="connsiteY8" fmla="*/ 2164875 h 6858000"/>
              <a:gd name="connsiteX9" fmla="*/ 6905375 w 12192000"/>
              <a:gd name="connsiteY9" fmla="*/ 2205958 h 6858000"/>
              <a:gd name="connsiteX10" fmla="*/ 6981477 w 12192000"/>
              <a:gd name="connsiteY10" fmla="*/ 2221951 h 6858000"/>
              <a:gd name="connsiteX11" fmla="*/ 7100043 w 12192000"/>
              <a:gd name="connsiteY11" fmla="*/ 2318459 h 6858000"/>
              <a:gd name="connsiteX12" fmla="*/ 6920540 w 12192000"/>
              <a:gd name="connsiteY12" fmla="*/ 2306877 h 6858000"/>
              <a:gd name="connsiteX13" fmla="*/ 6888831 w 12192000"/>
              <a:gd name="connsiteY13" fmla="*/ 2330314 h 6858000"/>
              <a:gd name="connsiteX14" fmla="*/ 6876698 w 12192000"/>
              <a:gd name="connsiteY14" fmla="*/ 2360645 h 6858000"/>
              <a:gd name="connsiteX15" fmla="*/ 6807214 w 12192000"/>
              <a:gd name="connsiteY15" fmla="*/ 2385736 h 6858000"/>
              <a:gd name="connsiteX16" fmla="*/ 6916405 w 12192000"/>
              <a:gd name="connsiteY16" fmla="*/ 2413862 h 6858000"/>
              <a:gd name="connsiteX17" fmla="*/ 6799770 w 12192000"/>
              <a:gd name="connsiteY17" fmla="*/ 2413862 h 6858000"/>
              <a:gd name="connsiteX18" fmla="*/ 6665762 w 12192000"/>
              <a:gd name="connsiteY18" fmla="*/ 2394561 h 6858000"/>
              <a:gd name="connsiteX19" fmla="*/ 6522933 w 12192000"/>
              <a:gd name="connsiteY19" fmla="*/ 2400626 h 6858000"/>
              <a:gd name="connsiteX20" fmla="*/ 6237275 w 12192000"/>
              <a:gd name="connsiteY20" fmla="*/ 2365057 h 6858000"/>
              <a:gd name="connsiteX21" fmla="*/ 6101338 w 12192000"/>
              <a:gd name="connsiteY21" fmla="*/ 2367538 h 6858000"/>
              <a:gd name="connsiteX22" fmla="*/ 6857121 w 12192000"/>
              <a:gd name="connsiteY22" fmla="*/ 2606875 h 6858000"/>
              <a:gd name="connsiteX23" fmla="*/ 6818519 w 12192000"/>
              <a:gd name="connsiteY23" fmla="*/ 2659539 h 6858000"/>
              <a:gd name="connsiteX24" fmla="*/ 6976790 w 12192000"/>
              <a:gd name="connsiteY24" fmla="*/ 2716892 h 6858000"/>
              <a:gd name="connsiteX25" fmla="*/ 7015669 w 12192000"/>
              <a:gd name="connsiteY25" fmla="*/ 2773693 h 6858000"/>
              <a:gd name="connsiteX26" fmla="*/ 6966864 w 12192000"/>
              <a:gd name="connsiteY26" fmla="*/ 2768730 h 6858000"/>
              <a:gd name="connsiteX27" fmla="*/ 6924953 w 12192000"/>
              <a:gd name="connsiteY27" fmla="*/ 2779483 h 6858000"/>
              <a:gd name="connsiteX28" fmla="*/ 6942323 w 12192000"/>
              <a:gd name="connsiteY28" fmla="*/ 2851726 h 6858000"/>
              <a:gd name="connsiteX29" fmla="*/ 7165943 w 12192000"/>
              <a:gd name="connsiteY29" fmla="*/ 2944924 h 6858000"/>
              <a:gd name="connsiteX30" fmla="*/ 7186071 w 12192000"/>
              <a:gd name="connsiteY30" fmla="*/ 2975254 h 6858000"/>
              <a:gd name="connsiteX31" fmla="*/ 7159325 w 12192000"/>
              <a:gd name="connsiteY31" fmla="*/ 2996762 h 6858000"/>
              <a:gd name="connsiteX32" fmla="*/ 7087082 w 12192000"/>
              <a:gd name="connsiteY32" fmla="*/ 3007790 h 6858000"/>
              <a:gd name="connsiteX33" fmla="*/ 7188276 w 12192000"/>
              <a:gd name="connsiteY33" fmla="*/ 3111191 h 6858000"/>
              <a:gd name="connsiteX34" fmla="*/ 7225225 w 12192000"/>
              <a:gd name="connsiteY34" fmla="*/ 3139866 h 6858000"/>
              <a:gd name="connsiteX35" fmla="*/ 7288368 w 12192000"/>
              <a:gd name="connsiteY35" fmla="*/ 3184260 h 6858000"/>
              <a:gd name="connsiteX36" fmla="*/ 7289471 w 12192000"/>
              <a:gd name="connsiteY36" fmla="*/ 3197771 h 6858000"/>
              <a:gd name="connsiteX37" fmla="*/ 7203442 w 12192000"/>
              <a:gd name="connsiteY37" fmla="*/ 3245472 h 6858000"/>
              <a:gd name="connsiteX38" fmla="*/ 7048205 w 12192000"/>
              <a:gd name="connsiteY38" fmla="*/ 3232512 h 6858000"/>
              <a:gd name="connsiteX39" fmla="*/ 7277614 w 12192000"/>
              <a:gd name="connsiteY39" fmla="*/ 3303652 h 6858000"/>
              <a:gd name="connsiteX40" fmla="*/ 6535066 w 12192000"/>
              <a:gd name="connsiteY40" fmla="*/ 3134077 h 6858000"/>
              <a:gd name="connsiteX41" fmla="*/ 6582492 w 12192000"/>
              <a:gd name="connsiteY41" fmla="*/ 3178469 h 6858000"/>
              <a:gd name="connsiteX42" fmla="*/ 6842233 w 12192000"/>
              <a:gd name="connsiteY42" fmla="*/ 3295379 h 6858000"/>
              <a:gd name="connsiteX43" fmla="*/ 6915853 w 12192000"/>
              <a:gd name="connsiteY43" fmla="*/ 3368725 h 6858000"/>
              <a:gd name="connsiteX44" fmla="*/ 6993058 w 12192000"/>
              <a:gd name="connsiteY44" fmla="*/ 3409257 h 6858000"/>
              <a:gd name="connsiteX45" fmla="*/ 7101421 w 12192000"/>
              <a:gd name="connsiteY45" fmla="*/ 3408430 h 6858000"/>
              <a:gd name="connsiteX46" fmla="*/ 7178350 w 12192000"/>
              <a:gd name="connsiteY46" fmla="*/ 3470746 h 6858000"/>
              <a:gd name="connsiteX47" fmla="*/ 7098112 w 12192000"/>
              <a:gd name="connsiteY47" fmla="*/ 3483982 h 6858000"/>
              <a:gd name="connsiteX48" fmla="*/ 7004088 w 12192000"/>
              <a:gd name="connsiteY48" fmla="*/ 3473780 h 6858000"/>
              <a:gd name="connsiteX49" fmla="*/ 6801147 w 12192000"/>
              <a:gd name="connsiteY49" fmla="*/ 3477087 h 6858000"/>
              <a:gd name="connsiteX50" fmla="*/ 6684788 w 12192000"/>
              <a:gd name="connsiteY50" fmla="*/ 3489220 h 6858000"/>
              <a:gd name="connsiteX51" fmla="*/ 6417328 w 12192000"/>
              <a:gd name="connsiteY51" fmla="*/ 3468539 h 6858000"/>
              <a:gd name="connsiteX52" fmla="*/ 6433045 w 12192000"/>
              <a:gd name="connsiteY52" fmla="*/ 3521481 h 6858000"/>
              <a:gd name="connsiteX53" fmla="*/ 6423117 w 12192000"/>
              <a:gd name="connsiteY53" fmla="*/ 3567527 h 6858000"/>
              <a:gd name="connsiteX54" fmla="*/ 6419258 w 12192000"/>
              <a:gd name="connsiteY54" fmla="*/ 3667620 h 6858000"/>
              <a:gd name="connsiteX55" fmla="*/ 6421740 w 12192000"/>
              <a:gd name="connsiteY55" fmla="*/ 3683888 h 6858000"/>
              <a:gd name="connsiteX56" fmla="*/ 6361906 w 12192000"/>
              <a:gd name="connsiteY56" fmla="*/ 3694366 h 6858000"/>
              <a:gd name="connsiteX57" fmla="*/ 6718429 w 12192000"/>
              <a:gd name="connsiteY57" fmla="*/ 3902544 h 6858000"/>
              <a:gd name="connsiteX58" fmla="*/ 6480195 w 12192000"/>
              <a:gd name="connsiteY58" fmla="*/ 3849603 h 6858000"/>
              <a:gd name="connsiteX59" fmla="*/ 6447934 w 12192000"/>
              <a:gd name="connsiteY59" fmla="*/ 3937011 h 6858000"/>
              <a:gd name="connsiteX60" fmla="*/ 6559882 w 12192000"/>
              <a:gd name="connsiteY60" fmla="*/ 4014767 h 6858000"/>
              <a:gd name="connsiteX61" fmla="*/ 6601241 w 12192000"/>
              <a:gd name="connsiteY61" fmla="*/ 4168626 h 6858000"/>
              <a:gd name="connsiteX62" fmla="*/ 6581113 w 12192000"/>
              <a:gd name="connsiteY62" fmla="*/ 4309250 h 6858000"/>
              <a:gd name="connsiteX63" fmla="*/ 6533136 w 12192000"/>
              <a:gd name="connsiteY63" fmla="*/ 4353918 h 6858000"/>
              <a:gd name="connsiteX64" fmla="*/ 6463651 w 12192000"/>
              <a:gd name="connsiteY64" fmla="*/ 4434156 h 6858000"/>
              <a:gd name="connsiteX65" fmla="*/ 6420637 w 12192000"/>
              <a:gd name="connsiteY65" fmla="*/ 4483787 h 6858000"/>
              <a:gd name="connsiteX66" fmla="*/ 6271190 w 12192000"/>
              <a:gd name="connsiteY66" fmla="*/ 4464487 h 6858000"/>
              <a:gd name="connsiteX67" fmla="*/ 6470545 w 12192000"/>
              <a:gd name="connsiteY67" fmla="*/ 4590498 h 6858000"/>
              <a:gd name="connsiteX68" fmla="*/ 6308965 w 12192000"/>
              <a:gd name="connsiteY68" fmla="*/ 4574780 h 6858000"/>
              <a:gd name="connsiteX69" fmla="*/ 6256301 w 12192000"/>
              <a:gd name="connsiteY69" fmla="*/ 4583603 h 6858000"/>
              <a:gd name="connsiteX70" fmla="*/ 6286354 w 12192000"/>
              <a:gd name="connsiteY70" fmla="*/ 4624412 h 6858000"/>
              <a:gd name="connsiteX71" fmla="*/ 6404920 w 12192000"/>
              <a:gd name="connsiteY71" fmla="*/ 4693621 h 6858000"/>
              <a:gd name="connsiteX72" fmla="*/ 6649220 w 12192000"/>
              <a:gd name="connsiteY72" fmla="*/ 4881120 h 6858000"/>
              <a:gd name="connsiteX73" fmla="*/ 6412640 w 12192000"/>
              <a:gd name="connsiteY73" fmla="*/ 4795092 h 6858000"/>
              <a:gd name="connsiteX74" fmla="*/ 6661902 w 12192000"/>
              <a:gd name="connsiteY74" fmla="*/ 4987828 h 6858000"/>
              <a:gd name="connsiteX75" fmla="*/ 6717325 w 12192000"/>
              <a:gd name="connsiteY75" fmla="*/ 5051798 h 6858000"/>
              <a:gd name="connsiteX76" fmla="*/ 6829272 w 12192000"/>
              <a:gd name="connsiteY76" fmla="*/ 5210619 h 6858000"/>
              <a:gd name="connsiteX77" fmla="*/ 6823757 w 12192000"/>
              <a:gd name="connsiteY77" fmla="*/ 5228542 h 6858000"/>
              <a:gd name="connsiteX78" fmla="*/ 6694439 w 12192000"/>
              <a:gd name="connsiteY78" fmla="*/ 5202899 h 6858000"/>
              <a:gd name="connsiteX79" fmla="*/ 6862085 w 12192000"/>
              <a:gd name="connsiteY79" fmla="*/ 5336355 h 6858000"/>
              <a:gd name="connsiteX80" fmla="*/ 7035246 w 12192000"/>
              <a:gd name="connsiteY80" fmla="*/ 5438926 h 6858000"/>
              <a:gd name="connsiteX81" fmla="*/ 6912268 w 12192000"/>
              <a:gd name="connsiteY81" fmla="*/ 5423210 h 6858000"/>
              <a:gd name="connsiteX82" fmla="*/ 6743244 w 12192000"/>
              <a:gd name="connsiteY82" fmla="*/ 5364479 h 6858000"/>
              <a:gd name="connsiteX83" fmla="*/ 6684513 w 12192000"/>
              <a:gd name="connsiteY83" fmla="*/ 5386538 h 6858000"/>
              <a:gd name="connsiteX84" fmla="*/ 6844713 w 12192000"/>
              <a:gd name="connsiteY84" fmla="*/ 5483595 h 6858000"/>
              <a:gd name="connsiteX85" fmla="*/ 6936533 w 12192000"/>
              <a:gd name="connsiteY85" fmla="*/ 5528541 h 6858000"/>
              <a:gd name="connsiteX86" fmla="*/ 6973204 w 12192000"/>
              <a:gd name="connsiteY86" fmla="*/ 5563007 h 6858000"/>
              <a:gd name="connsiteX87" fmla="*/ 7077983 w 12192000"/>
              <a:gd name="connsiteY87" fmla="*/ 5685983 h 6858000"/>
              <a:gd name="connsiteX88" fmla="*/ 7385702 w 12192000"/>
              <a:gd name="connsiteY88" fmla="*/ 5820265 h 6858000"/>
              <a:gd name="connsiteX89" fmla="*/ 7673565 w 12192000"/>
              <a:gd name="connsiteY89" fmla="*/ 5987085 h 6858000"/>
              <a:gd name="connsiteX90" fmla="*/ 7898289 w 12192000"/>
              <a:gd name="connsiteY90" fmla="*/ 6091035 h 6858000"/>
              <a:gd name="connsiteX91" fmla="*/ 8466299 w 12192000"/>
              <a:gd name="connsiteY91" fmla="*/ 6224765 h 6858000"/>
              <a:gd name="connsiteX92" fmla="*/ 10620599 w 12192000"/>
              <a:gd name="connsiteY92" fmla="*/ 5317605 h 6858000"/>
              <a:gd name="connsiteX93" fmla="*/ 10647894 w 12192000"/>
              <a:gd name="connsiteY93" fmla="*/ 5290581 h 6858000"/>
              <a:gd name="connsiteX94" fmla="*/ 10752398 w 12192000"/>
              <a:gd name="connsiteY94" fmla="*/ 5188838 h 6858000"/>
              <a:gd name="connsiteX95" fmla="*/ 10841186 w 12192000"/>
              <a:gd name="connsiteY95" fmla="*/ 5097293 h 6858000"/>
              <a:gd name="connsiteX96" fmla="*/ 10794861 w 12192000"/>
              <a:gd name="connsiteY96" fmla="*/ 5066412 h 6858000"/>
              <a:gd name="connsiteX97" fmla="*/ 10857454 w 12192000"/>
              <a:gd name="connsiteY97" fmla="*/ 4979004 h 6858000"/>
              <a:gd name="connsiteX98" fmla="*/ 11056532 w 12192000"/>
              <a:gd name="connsiteY98" fmla="*/ 4709613 h 6858000"/>
              <a:gd name="connsiteX99" fmla="*/ 11143939 w 12192000"/>
              <a:gd name="connsiteY99" fmla="*/ 4650332 h 6858000"/>
              <a:gd name="connsiteX100" fmla="*/ 11250372 w 12192000"/>
              <a:gd name="connsiteY100" fmla="*/ 4501160 h 6858000"/>
              <a:gd name="connsiteX101" fmla="*/ 11265538 w 12192000"/>
              <a:gd name="connsiteY101" fmla="*/ 4466694 h 6858000"/>
              <a:gd name="connsiteX102" fmla="*/ 11243755 w 12192000"/>
              <a:gd name="connsiteY102" fmla="*/ 4422850 h 6858000"/>
              <a:gd name="connsiteX103" fmla="*/ 11227486 w 12192000"/>
              <a:gd name="connsiteY103" fmla="*/ 4378734 h 6858000"/>
              <a:gd name="connsiteX104" fmla="*/ 11248718 w 12192000"/>
              <a:gd name="connsiteY104" fmla="*/ 4365774 h 6858000"/>
              <a:gd name="connsiteX105" fmla="*/ 11385204 w 12192000"/>
              <a:gd name="connsiteY105" fmla="*/ 4343440 h 6858000"/>
              <a:gd name="connsiteX106" fmla="*/ 11306070 w 12192000"/>
              <a:gd name="connsiteY106" fmla="*/ 4259618 h 6858000"/>
              <a:gd name="connsiteX107" fmla="*/ 11166550 w 12192000"/>
              <a:gd name="connsiteY107" fmla="*/ 4134711 h 6858000"/>
              <a:gd name="connsiteX108" fmla="*/ 11103130 w 12192000"/>
              <a:gd name="connsiteY108" fmla="*/ 4045924 h 6858000"/>
              <a:gd name="connsiteX109" fmla="*/ 11095686 w 12192000"/>
              <a:gd name="connsiteY109" fmla="*/ 3966514 h 6858000"/>
              <a:gd name="connsiteX110" fmla="*/ 10971054 w 12192000"/>
              <a:gd name="connsiteY110" fmla="*/ 3919640 h 6858000"/>
              <a:gd name="connsiteX111" fmla="*/ 11088241 w 12192000"/>
              <a:gd name="connsiteY111" fmla="*/ 3751718 h 6858000"/>
              <a:gd name="connsiteX112" fmla="*/ 11100098 w 12192000"/>
              <a:gd name="connsiteY112" fmla="*/ 3716977 h 6858000"/>
              <a:gd name="connsiteX113" fmla="*/ 11029786 w 12192000"/>
              <a:gd name="connsiteY113" fmla="*/ 3592621 h 6858000"/>
              <a:gd name="connsiteX114" fmla="*/ 11018206 w 12192000"/>
              <a:gd name="connsiteY114" fmla="*/ 3572767 h 6858000"/>
              <a:gd name="connsiteX115" fmla="*/ 10992287 w 12192000"/>
              <a:gd name="connsiteY115" fmla="*/ 3533061 h 6858000"/>
              <a:gd name="connsiteX116" fmla="*/ 10917838 w 12192000"/>
              <a:gd name="connsiteY116" fmla="*/ 3523410 h 6858000"/>
              <a:gd name="connsiteX117" fmla="*/ 10956441 w 12192000"/>
              <a:gd name="connsiteY117" fmla="*/ 3495287 h 6858000"/>
              <a:gd name="connsiteX118" fmla="*/ 11031442 w 12192000"/>
              <a:gd name="connsiteY118" fmla="*/ 3400159 h 6858000"/>
              <a:gd name="connsiteX119" fmla="*/ 10981533 w 12192000"/>
              <a:gd name="connsiteY119" fmla="*/ 3309166 h 6858000"/>
              <a:gd name="connsiteX120" fmla="*/ 10978225 w 12192000"/>
              <a:gd name="connsiteY120" fmla="*/ 3258982 h 6858000"/>
              <a:gd name="connsiteX121" fmla="*/ 11062322 w 12192000"/>
              <a:gd name="connsiteY121" fmla="*/ 3194737 h 6858000"/>
              <a:gd name="connsiteX122" fmla="*/ 11125742 w 12192000"/>
              <a:gd name="connsiteY122" fmla="*/ 3169370 h 6858000"/>
              <a:gd name="connsiteX123" fmla="*/ 11154968 w 12192000"/>
              <a:gd name="connsiteY123" fmla="*/ 3132974 h 6858000"/>
              <a:gd name="connsiteX124" fmla="*/ 11120502 w 12192000"/>
              <a:gd name="connsiteY124" fmla="*/ 3102642 h 6858000"/>
              <a:gd name="connsiteX125" fmla="*/ 10967470 w 12192000"/>
              <a:gd name="connsiteY125" fmla="*/ 3030401 h 6858000"/>
              <a:gd name="connsiteX126" fmla="*/ 11049914 w 12192000"/>
              <a:gd name="connsiteY126" fmla="*/ 2970015 h 6858000"/>
              <a:gd name="connsiteX127" fmla="*/ 10618944 w 12192000"/>
              <a:gd name="connsiteY127" fmla="*/ 2685183 h 6858000"/>
              <a:gd name="connsiteX128" fmla="*/ 10566830 w 12192000"/>
              <a:gd name="connsiteY128" fmla="*/ 2641617 h 6858000"/>
              <a:gd name="connsiteX129" fmla="*/ 10290271 w 12192000"/>
              <a:gd name="connsiteY129" fmla="*/ 2536011 h 6858000"/>
              <a:gd name="connsiteX130" fmla="*/ 10005715 w 12192000"/>
              <a:gd name="connsiteY130" fmla="*/ 2461288 h 6858000"/>
              <a:gd name="connsiteX131" fmla="*/ 10203414 w 12192000"/>
              <a:gd name="connsiteY131" fmla="*/ 2303568 h 6858000"/>
              <a:gd name="connsiteX132" fmla="*/ 9901487 w 12192000"/>
              <a:gd name="connsiteY132" fmla="*/ 2266895 h 6858000"/>
              <a:gd name="connsiteX133" fmla="*/ 9871984 w 12192000"/>
              <a:gd name="connsiteY133" fmla="*/ 2267999 h 6858000"/>
              <a:gd name="connsiteX134" fmla="*/ 9279158 w 12192000"/>
              <a:gd name="connsiteY134" fmla="*/ 2243734 h 6858000"/>
              <a:gd name="connsiteX135" fmla="*/ 8429350 w 12192000"/>
              <a:gd name="connsiteY135" fmla="*/ 2163219 h 6858000"/>
              <a:gd name="connsiteX136" fmla="*/ 7725955 w 12192000"/>
              <a:gd name="connsiteY136" fmla="*/ 2114967 h 6858000"/>
              <a:gd name="connsiteX137" fmla="*/ 6977065 w 12192000"/>
              <a:gd name="connsiteY137" fmla="*/ 2021218 h 6858000"/>
              <a:gd name="connsiteX138" fmla="*/ 6941221 w 12192000"/>
              <a:gd name="connsiteY138" fmla="*/ 2015186 h 6858000"/>
              <a:gd name="connsiteX139" fmla="*/ 0 w 12192000"/>
              <a:gd name="connsiteY139" fmla="*/ 0 h 6858000"/>
              <a:gd name="connsiteX140" fmla="*/ 12192000 w 12192000"/>
              <a:gd name="connsiteY140" fmla="*/ 0 h 6858000"/>
              <a:gd name="connsiteX141" fmla="*/ 12192000 w 12192000"/>
              <a:gd name="connsiteY141" fmla="*/ 6858000 h 6858000"/>
              <a:gd name="connsiteX142" fmla="*/ 0 w 12192000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192000" h="6858000">
                <a:moveTo>
                  <a:pt x="6941221" y="2015186"/>
                </a:moveTo>
                <a:cubicBezTo>
                  <a:pt x="6929158" y="2014876"/>
                  <a:pt x="6917508" y="2018599"/>
                  <a:pt x="6907857" y="2033351"/>
                </a:cubicBezTo>
                <a:cubicBezTo>
                  <a:pt x="6959143" y="2072228"/>
                  <a:pt x="7024491" y="2057614"/>
                  <a:pt x="7093700" y="2101457"/>
                </a:cubicBezTo>
                <a:cubicBezTo>
                  <a:pt x="6981202" y="2087669"/>
                  <a:pt x="6892139" y="2076639"/>
                  <a:pt x="6803079" y="2065612"/>
                </a:cubicBezTo>
                <a:cubicBezTo>
                  <a:pt x="6801424" y="2073332"/>
                  <a:pt x="6799770" y="2081052"/>
                  <a:pt x="6798115" y="2088772"/>
                </a:cubicBezTo>
                <a:cubicBezTo>
                  <a:pt x="6911993" y="2105040"/>
                  <a:pt x="7017322" y="2146951"/>
                  <a:pt x="7128167" y="2176455"/>
                </a:cubicBezTo>
                <a:cubicBezTo>
                  <a:pt x="7117964" y="2194655"/>
                  <a:pt x="7107764" y="2191070"/>
                  <a:pt x="7098663" y="2189968"/>
                </a:cubicBezTo>
                <a:cubicBezTo>
                  <a:pt x="7039381" y="2182798"/>
                  <a:pt x="6980099" y="2175629"/>
                  <a:pt x="6923298" y="2156052"/>
                </a:cubicBezTo>
                <a:cubicBezTo>
                  <a:pt x="6910614" y="2151639"/>
                  <a:pt x="6895172" y="2151639"/>
                  <a:pt x="6888004" y="2164875"/>
                </a:cubicBezTo>
                <a:cubicBezTo>
                  <a:pt x="6877801" y="2183625"/>
                  <a:pt x="6892414" y="2195758"/>
                  <a:pt x="6905375" y="2205958"/>
                </a:cubicBezTo>
                <a:cubicBezTo>
                  <a:pt x="6927985" y="2223606"/>
                  <a:pt x="6955282" y="2218643"/>
                  <a:pt x="6981477" y="2221951"/>
                </a:cubicBezTo>
                <a:cubicBezTo>
                  <a:pt x="7051237" y="2230499"/>
                  <a:pt x="7084601" y="2257245"/>
                  <a:pt x="7100043" y="2318459"/>
                </a:cubicBezTo>
                <a:cubicBezTo>
                  <a:pt x="7038829" y="2293642"/>
                  <a:pt x="6979822" y="2324249"/>
                  <a:pt x="6920540" y="2306877"/>
                </a:cubicBezTo>
                <a:cubicBezTo>
                  <a:pt x="6905099" y="2302466"/>
                  <a:pt x="6880559" y="2309083"/>
                  <a:pt x="6888831" y="2330314"/>
                </a:cubicBezTo>
                <a:cubicBezTo>
                  <a:pt x="6896552" y="2350168"/>
                  <a:pt x="6922195" y="2364505"/>
                  <a:pt x="6876698" y="2360645"/>
                </a:cubicBezTo>
                <a:cubicBezTo>
                  <a:pt x="6844163" y="2357887"/>
                  <a:pt x="6780468" y="2380223"/>
                  <a:pt x="6807214" y="2385736"/>
                </a:cubicBezTo>
                <a:cubicBezTo>
                  <a:pt x="6840853" y="2392631"/>
                  <a:pt x="6873666" y="2402557"/>
                  <a:pt x="6916405" y="2413862"/>
                </a:cubicBezTo>
                <a:cubicBezTo>
                  <a:pt x="6869254" y="2432335"/>
                  <a:pt x="6835338" y="2428475"/>
                  <a:pt x="6799770" y="2413862"/>
                </a:cubicBezTo>
                <a:cubicBezTo>
                  <a:pt x="6756756" y="2396214"/>
                  <a:pt x="6700781" y="2374708"/>
                  <a:pt x="6665762" y="2394561"/>
                </a:cubicBezTo>
                <a:cubicBezTo>
                  <a:pt x="6613373" y="2424340"/>
                  <a:pt x="6569807" y="2405589"/>
                  <a:pt x="6522933" y="2400626"/>
                </a:cubicBezTo>
                <a:cubicBezTo>
                  <a:pt x="6427531" y="2390424"/>
                  <a:pt x="6332953" y="2373328"/>
                  <a:pt x="6237275" y="2365057"/>
                </a:cubicBezTo>
                <a:cubicBezTo>
                  <a:pt x="6198948" y="2361748"/>
                  <a:pt x="6157588" y="2346032"/>
                  <a:pt x="6101338" y="2367538"/>
                </a:cubicBezTo>
                <a:cubicBezTo>
                  <a:pt x="6356116" y="2477556"/>
                  <a:pt x="6629642" y="2470664"/>
                  <a:pt x="6857121" y="2606875"/>
                </a:cubicBezTo>
                <a:cubicBezTo>
                  <a:pt x="6847471" y="2619834"/>
                  <a:pt x="6798391" y="2656782"/>
                  <a:pt x="6818519" y="2659539"/>
                </a:cubicBezTo>
                <a:cubicBezTo>
                  <a:pt x="6875044" y="2667537"/>
                  <a:pt x="6925227" y="2694558"/>
                  <a:pt x="6976790" y="2716892"/>
                </a:cubicBezTo>
                <a:cubicBezTo>
                  <a:pt x="6999125" y="2726543"/>
                  <a:pt x="7026146" y="2739227"/>
                  <a:pt x="7015669" y="2773693"/>
                </a:cubicBezTo>
                <a:cubicBezTo>
                  <a:pt x="6996642" y="2783343"/>
                  <a:pt x="6982580" y="2769833"/>
                  <a:pt x="6966864" y="2768730"/>
                </a:cubicBezTo>
                <a:cubicBezTo>
                  <a:pt x="6950871" y="2767628"/>
                  <a:pt x="6915025" y="2774796"/>
                  <a:pt x="6924953" y="2779483"/>
                </a:cubicBezTo>
                <a:cubicBezTo>
                  <a:pt x="6970172" y="2800715"/>
                  <a:pt x="6888831" y="2851726"/>
                  <a:pt x="6942323" y="2851726"/>
                </a:cubicBezTo>
                <a:cubicBezTo>
                  <a:pt x="7031937" y="2852001"/>
                  <a:pt x="7079638" y="2942441"/>
                  <a:pt x="7165943" y="2944924"/>
                </a:cubicBezTo>
                <a:cubicBezTo>
                  <a:pt x="7179728" y="2945198"/>
                  <a:pt x="7186346" y="2961191"/>
                  <a:pt x="7186071" y="2975254"/>
                </a:cubicBezTo>
                <a:cubicBezTo>
                  <a:pt x="7186071" y="2992074"/>
                  <a:pt x="7173387" y="2995107"/>
                  <a:pt x="7159325" y="2996762"/>
                </a:cubicBezTo>
                <a:cubicBezTo>
                  <a:pt x="7137817" y="2999242"/>
                  <a:pt x="7115483" y="2975254"/>
                  <a:pt x="7087082" y="3007790"/>
                </a:cubicBezTo>
                <a:cubicBezTo>
                  <a:pt x="7138094" y="3026815"/>
                  <a:pt x="7189103" y="3045842"/>
                  <a:pt x="7188276" y="3111191"/>
                </a:cubicBezTo>
                <a:cubicBezTo>
                  <a:pt x="7188001" y="3128836"/>
                  <a:pt x="7209232" y="3135454"/>
                  <a:pt x="7225225" y="3139866"/>
                </a:cubicBezTo>
                <a:cubicBezTo>
                  <a:pt x="7251696" y="3147036"/>
                  <a:pt x="7274028" y="3159720"/>
                  <a:pt x="7288368" y="3184260"/>
                </a:cubicBezTo>
                <a:cubicBezTo>
                  <a:pt x="7288092" y="3188948"/>
                  <a:pt x="7287816" y="3193910"/>
                  <a:pt x="7289471" y="3197771"/>
                </a:cubicBezTo>
                <a:cubicBezTo>
                  <a:pt x="7284784" y="3257053"/>
                  <a:pt x="7246181" y="3255398"/>
                  <a:pt x="7203442" y="3245472"/>
                </a:cubicBezTo>
                <a:cubicBezTo>
                  <a:pt x="7152432" y="3233340"/>
                  <a:pt x="7101973" y="3211281"/>
                  <a:pt x="7048205" y="3232512"/>
                </a:cubicBezTo>
                <a:cubicBezTo>
                  <a:pt x="7124032" y="3260913"/>
                  <a:pt x="7206475" y="3263118"/>
                  <a:pt x="7277614" y="3303652"/>
                </a:cubicBezTo>
                <a:cubicBezTo>
                  <a:pt x="7017322" y="3311097"/>
                  <a:pt x="6787361" y="3183155"/>
                  <a:pt x="6535066" y="3134077"/>
                </a:cubicBezTo>
                <a:cubicBezTo>
                  <a:pt x="6543614" y="3166887"/>
                  <a:pt x="6564017" y="3173505"/>
                  <a:pt x="6582492" y="3178469"/>
                </a:cubicBezTo>
                <a:cubicBezTo>
                  <a:pt x="6675690" y="3203286"/>
                  <a:pt x="6757305" y="3252642"/>
                  <a:pt x="6842233" y="3295379"/>
                </a:cubicBezTo>
                <a:cubicBezTo>
                  <a:pt x="6877249" y="3313026"/>
                  <a:pt x="6902618" y="3330674"/>
                  <a:pt x="6915853" y="3368725"/>
                </a:cubicBezTo>
                <a:cubicBezTo>
                  <a:pt x="6927710" y="3403192"/>
                  <a:pt x="6950596" y="3419185"/>
                  <a:pt x="6993058" y="3409257"/>
                </a:cubicBezTo>
                <a:cubicBezTo>
                  <a:pt x="7027524" y="3400985"/>
                  <a:pt x="7065299" y="3405397"/>
                  <a:pt x="7101421" y="3408430"/>
                </a:cubicBezTo>
                <a:cubicBezTo>
                  <a:pt x="7143057" y="3411739"/>
                  <a:pt x="7189655" y="3450618"/>
                  <a:pt x="7178350" y="3470746"/>
                </a:cubicBezTo>
                <a:cubicBezTo>
                  <a:pt x="7159050" y="3504937"/>
                  <a:pt x="7126789" y="3487842"/>
                  <a:pt x="7098112" y="3483982"/>
                </a:cubicBezTo>
                <a:cubicBezTo>
                  <a:pt x="7065575" y="3479295"/>
                  <a:pt x="7005191" y="3469643"/>
                  <a:pt x="7004088" y="3473780"/>
                </a:cubicBezTo>
                <a:cubicBezTo>
                  <a:pt x="6982854" y="3559532"/>
                  <a:pt x="6833408" y="3484809"/>
                  <a:pt x="6801147" y="3477087"/>
                </a:cubicBezTo>
                <a:cubicBezTo>
                  <a:pt x="6760891" y="3467437"/>
                  <a:pt x="6723115" y="3485085"/>
                  <a:pt x="6684788" y="3489220"/>
                </a:cubicBezTo>
                <a:cubicBezTo>
                  <a:pt x="6650597" y="3493080"/>
                  <a:pt x="6457309" y="3504937"/>
                  <a:pt x="6417328" y="3468539"/>
                </a:cubicBezTo>
                <a:cubicBezTo>
                  <a:pt x="6411813" y="3496940"/>
                  <a:pt x="6423393" y="3508521"/>
                  <a:pt x="6433045" y="3521481"/>
                </a:cubicBezTo>
                <a:cubicBezTo>
                  <a:pt x="6446556" y="3539954"/>
                  <a:pt x="6448762" y="3552914"/>
                  <a:pt x="6423117" y="3567527"/>
                </a:cubicBezTo>
                <a:cubicBezTo>
                  <a:pt x="6350049" y="3609441"/>
                  <a:pt x="6351153" y="3610818"/>
                  <a:pt x="6419258" y="3667620"/>
                </a:cubicBezTo>
                <a:cubicBezTo>
                  <a:pt x="6422568" y="3670100"/>
                  <a:pt x="6421188" y="3678373"/>
                  <a:pt x="6421740" y="3683888"/>
                </a:cubicBezTo>
                <a:cubicBezTo>
                  <a:pt x="6403817" y="3692711"/>
                  <a:pt x="6382861" y="3670652"/>
                  <a:pt x="6361906" y="3694366"/>
                </a:cubicBezTo>
                <a:cubicBezTo>
                  <a:pt x="6453173" y="3798591"/>
                  <a:pt x="6592418" y="3824234"/>
                  <a:pt x="6718429" y="3902544"/>
                </a:cubicBezTo>
                <a:cubicBezTo>
                  <a:pt x="6616407" y="3928462"/>
                  <a:pt x="6555194" y="3838022"/>
                  <a:pt x="6480195" y="3849603"/>
                </a:cubicBezTo>
                <a:cubicBezTo>
                  <a:pt x="6442696" y="3878004"/>
                  <a:pt x="6554091" y="3923499"/>
                  <a:pt x="6447934" y="3937011"/>
                </a:cubicBezTo>
                <a:cubicBezTo>
                  <a:pt x="6493983" y="3961826"/>
                  <a:pt x="6528173" y="3986089"/>
                  <a:pt x="6559882" y="4014767"/>
                </a:cubicBezTo>
                <a:cubicBezTo>
                  <a:pt x="6616407" y="4066053"/>
                  <a:pt x="6627437" y="4099693"/>
                  <a:pt x="6601241" y="4168626"/>
                </a:cubicBezTo>
                <a:cubicBezTo>
                  <a:pt x="6584145" y="4213846"/>
                  <a:pt x="6559054" y="4255483"/>
                  <a:pt x="6581113" y="4309250"/>
                </a:cubicBezTo>
                <a:cubicBezTo>
                  <a:pt x="6596553" y="4346198"/>
                  <a:pt x="6590487" y="4370461"/>
                  <a:pt x="6533136" y="4353918"/>
                </a:cubicBezTo>
                <a:cubicBezTo>
                  <a:pt x="6471372" y="4336270"/>
                  <a:pt x="6448211" y="4369358"/>
                  <a:pt x="6463651" y="4434156"/>
                </a:cubicBezTo>
                <a:cubicBezTo>
                  <a:pt x="6473577" y="4475792"/>
                  <a:pt x="6463099" y="4488475"/>
                  <a:pt x="6420637" y="4483787"/>
                </a:cubicBezTo>
                <a:cubicBezTo>
                  <a:pt x="6373762" y="4478549"/>
                  <a:pt x="6329093" y="4451251"/>
                  <a:pt x="6271190" y="4464487"/>
                </a:cubicBezTo>
                <a:cubicBezTo>
                  <a:pt x="6317512" y="4540039"/>
                  <a:pt x="6416501" y="4518531"/>
                  <a:pt x="6470545" y="4590498"/>
                </a:cubicBezTo>
                <a:cubicBezTo>
                  <a:pt x="6406023" y="4590772"/>
                  <a:pt x="6356666" y="4590498"/>
                  <a:pt x="6308965" y="4574780"/>
                </a:cubicBezTo>
                <a:cubicBezTo>
                  <a:pt x="6289111" y="4568437"/>
                  <a:pt x="6267328" y="4561822"/>
                  <a:pt x="6256301" y="4583603"/>
                </a:cubicBezTo>
                <a:cubicBezTo>
                  <a:pt x="6243340" y="4609798"/>
                  <a:pt x="6270086" y="4619724"/>
                  <a:pt x="6286354" y="4624412"/>
                </a:cubicBezTo>
                <a:cubicBezTo>
                  <a:pt x="6332128" y="4637647"/>
                  <a:pt x="6367144" y="4669081"/>
                  <a:pt x="6404920" y="4693621"/>
                </a:cubicBezTo>
                <a:cubicBezTo>
                  <a:pt x="6487915" y="4747390"/>
                  <a:pt x="6578908" y="4792334"/>
                  <a:pt x="6649220" y="4881120"/>
                </a:cubicBezTo>
                <a:cubicBezTo>
                  <a:pt x="6560709" y="4858509"/>
                  <a:pt x="6494809" y="4805845"/>
                  <a:pt x="6412640" y="4795092"/>
                </a:cubicBezTo>
                <a:cubicBezTo>
                  <a:pt x="6483779" y="4875881"/>
                  <a:pt x="6575322" y="4929098"/>
                  <a:pt x="6661902" y="4987828"/>
                </a:cubicBezTo>
                <a:cubicBezTo>
                  <a:pt x="6686719" y="5004373"/>
                  <a:pt x="6711811" y="5015678"/>
                  <a:pt x="6717325" y="5051798"/>
                </a:cubicBezTo>
                <a:cubicBezTo>
                  <a:pt x="6728079" y="5121834"/>
                  <a:pt x="6760340" y="5179738"/>
                  <a:pt x="6829272" y="5210619"/>
                </a:cubicBezTo>
                <a:cubicBezTo>
                  <a:pt x="6829824" y="5210897"/>
                  <a:pt x="6825965" y="5221375"/>
                  <a:pt x="6823757" y="5228542"/>
                </a:cubicBezTo>
                <a:cubicBezTo>
                  <a:pt x="6781571" y="5230749"/>
                  <a:pt x="6748207" y="5189388"/>
                  <a:pt x="6694439" y="5202899"/>
                </a:cubicBezTo>
                <a:cubicBezTo>
                  <a:pt x="6746002" y="5259148"/>
                  <a:pt x="6789016" y="5309609"/>
                  <a:pt x="6862085" y="5336355"/>
                </a:cubicBezTo>
                <a:cubicBezTo>
                  <a:pt x="6920540" y="5357586"/>
                  <a:pt x="6992783" y="5369994"/>
                  <a:pt x="7035246" y="5438926"/>
                </a:cubicBezTo>
                <a:cubicBezTo>
                  <a:pt x="6985889" y="5452439"/>
                  <a:pt x="6949216" y="5435343"/>
                  <a:pt x="6912268" y="5423210"/>
                </a:cubicBezTo>
                <a:cubicBezTo>
                  <a:pt x="6855743" y="5404461"/>
                  <a:pt x="6799770" y="5383230"/>
                  <a:pt x="6743244" y="5364479"/>
                </a:cubicBezTo>
                <a:cubicBezTo>
                  <a:pt x="6721737" y="5357310"/>
                  <a:pt x="6698299" y="5352346"/>
                  <a:pt x="6684513" y="5386538"/>
                </a:cubicBezTo>
                <a:cubicBezTo>
                  <a:pt x="6756480" y="5393708"/>
                  <a:pt x="6799494" y="5440031"/>
                  <a:pt x="6844713" y="5483595"/>
                </a:cubicBezTo>
                <a:cubicBezTo>
                  <a:pt x="6870082" y="5508135"/>
                  <a:pt x="6890762" y="5540948"/>
                  <a:pt x="6936533" y="5528541"/>
                </a:cubicBezTo>
                <a:cubicBezTo>
                  <a:pt x="6960522" y="5521923"/>
                  <a:pt x="6975687" y="5540396"/>
                  <a:pt x="6973204" y="5563007"/>
                </a:cubicBezTo>
                <a:cubicBezTo>
                  <a:pt x="6964106" y="5642695"/>
                  <a:pt x="7020080" y="5670543"/>
                  <a:pt x="7077983" y="5685983"/>
                </a:cubicBezTo>
                <a:cubicBezTo>
                  <a:pt x="7187726" y="5714935"/>
                  <a:pt x="7278993" y="5783041"/>
                  <a:pt x="7385702" y="5820265"/>
                </a:cubicBezTo>
                <a:cubicBezTo>
                  <a:pt x="7489378" y="5856387"/>
                  <a:pt x="7569615" y="5942139"/>
                  <a:pt x="7673565" y="5987085"/>
                </a:cubicBezTo>
                <a:cubicBezTo>
                  <a:pt x="7748843" y="6019621"/>
                  <a:pt x="7820807" y="6061533"/>
                  <a:pt x="7898289" y="6091035"/>
                </a:cubicBezTo>
                <a:cubicBezTo>
                  <a:pt x="8081651" y="6160795"/>
                  <a:pt x="8268598" y="6216770"/>
                  <a:pt x="8466299" y="6224765"/>
                </a:cubicBezTo>
                <a:cubicBezTo>
                  <a:pt x="8629532" y="6231107"/>
                  <a:pt x="10045419" y="6225043"/>
                  <a:pt x="10620599" y="5317605"/>
                </a:cubicBezTo>
                <a:cubicBezTo>
                  <a:pt x="10631626" y="5313192"/>
                  <a:pt x="10644035" y="5301612"/>
                  <a:pt x="10647894" y="5290581"/>
                </a:cubicBezTo>
                <a:cubicBezTo>
                  <a:pt x="10666370" y="5239020"/>
                  <a:pt x="10711590" y="5216686"/>
                  <a:pt x="10752398" y="5188838"/>
                </a:cubicBezTo>
                <a:cubicBezTo>
                  <a:pt x="10788244" y="5164297"/>
                  <a:pt x="10826296" y="5138654"/>
                  <a:pt x="10841186" y="5097293"/>
                </a:cubicBezTo>
                <a:cubicBezTo>
                  <a:pt x="10860762" y="5042147"/>
                  <a:pt x="10805064" y="5087367"/>
                  <a:pt x="10794861" y="5066412"/>
                </a:cubicBezTo>
                <a:cubicBezTo>
                  <a:pt x="10816092" y="5037737"/>
                  <a:pt x="10848906" y="5011540"/>
                  <a:pt x="10857454" y="4979004"/>
                </a:cubicBezTo>
                <a:cubicBezTo>
                  <a:pt x="10888610" y="4861543"/>
                  <a:pt x="10955890" y="4776065"/>
                  <a:pt x="11056532" y="4709613"/>
                </a:cubicBezTo>
                <a:cubicBezTo>
                  <a:pt x="11085484" y="4690588"/>
                  <a:pt x="11104509" y="4655845"/>
                  <a:pt x="11143939" y="4650332"/>
                </a:cubicBezTo>
                <a:cubicBezTo>
                  <a:pt x="11231622" y="4638199"/>
                  <a:pt x="11204048" y="4543346"/>
                  <a:pt x="11250372" y="4501160"/>
                </a:cubicBezTo>
                <a:cubicBezTo>
                  <a:pt x="11259196" y="4493162"/>
                  <a:pt x="11267190" y="4477447"/>
                  <a:pt x="11265538" y="4466694"/>
                </a:cubicBezTo>
                <a:cubicBezTo>
                  <a:pt x="11263056" y="4451251"/>
                  <a:pt x="11252578" y="4436638"/>
                  <a:pt x="11243755" y="4422850"/>
                </a:cubicBezTo>
                <a:cubicBezTo>
                  <a:pt x="11234654" y="4409065"/>
                  <a:pt x="11220870" y="4396932"/>
                  <a:pt x="11227486" y="4378734"/>
                </a:cubicBezTo>
                <a:cubicBezTo>
                  <a:pt x="11230242" y="4371289"/>
                  <a:pt x="11228314" y="4345371"/>
                  <a:pt x="11248718" y="4365774"/>
                </a:cubicBezTo>
                <a:cubicBezTo>
                  <a:pt x="11304692" y="4421748"/>
                  <a:pt x="11337228" y="4368809"/>
                  <a:pt x="11385204" y="4343440"/>
                </a:cubicBezTo>
                <a:cubicBezTo>
                  <a:pt x="11346603" y="4317245"/>
                  <a:pt x="11311861" y="4298772"/>
                  <a:pt x="11306070" y="4259618"/>
                </a:cubicBezTo>
                <a:cubicBezTo>
                  <a:pt x="11294214" y="4178828"/>
                  <a:pt x="11243480" y="4141880"/>
                  <a:pt x="11166550" y="4134711"/>
                </a:cubicBezTo>
                <a:cubicBezTo>
                  <a:pt x="11194949" y="4056679"/>
                  <a:pt x="11194949" y="4056679"/>
                  <a:pt x="11103130" y="4045924"/>
                </a:cubicBezTo>
                <a:cubicBezTo>
                  <a:pt x="11138425" y="3996293"/>
                  <a:pt x="11138425" y="3983609"/>
                  <a:pt x="11095686" y="3966514"/>
                </a:cubicBezTo>
                <a:cubicBezTo>
                  <a:pt x="11054602" y="3950245"/>
                  <a:pt x="11009106" y="3944730"/>
                  <a:pt x="10971054" y="3919640"/>
                </a:cubicBezTo>
                <a:cubicBezTo>
                  <a:pt x="11006073" y="3856221"/>
                  <a:pt x="11015998" y="3782600"/>
                  <a:pt x="11088241" y="3751718"/>
                </a:cubicBezTo>
                <a:cubicBezTo>
                  <a:pt x="11099546" y="3747030"/>
                  <a:pt x="11107266" y="3728004"/>
                  <a:pt x="11100098" y="3716977"/>
                </a:cubicBezTo>
                <a:cubicBezTo>
                  <a:pt x="11073904" y="3676995"/>
                  <a:pt x="11111404" y="3601168"/>
                  <a:pt x="11029786" y="3592621"/>
                </a:cubicBezTo>
                <a:cubicBezTo>
                  <a:pt x="11019583" y="3591793"/>
                  <a:pt x="11010208" y="3583520"/>
                  <a:pt x="11018206" y="3572767"/>
                </a:cubicBezTo>
                <a:cubicBezTo>
                  <a:pt x="11045779" y="3535268"/>
                  <a:pt x="11012415" y="3537749"/>
                  <a:pt x="10992287" y="3533061"/>
                </a:cubicBezTo>
                <a:cubicBezTo>
                  <a:pt x="10968022" y="3527271"/>
                  <a:pt x="10940448" y="3543816"/>
                  <a:pt x="10917838" y="3523410"/>
                </a:cubicBezTo>
                <a:cubicBezTo>
                  <a:pt x="10923078" y="3501903"/>
                  <a:pt x="10942654" y="3502179"/>
                  <a:pt x="10956441" y="3495287"/>
                </a:cubicBezTo>
                <a:cubicBezTo>
                  <a:pt x="10996698" y="3475433"/>
                  <a:pt x="11029511" y="3451721"/>
                  <a:pt x="11031442" y="3400159"/>
                </a:cubicBezTo>
                <a:cubicBezTo>
                  <a:pt x="11032818" y="3358523"/>
                  <a:pt x="11037230" y="3321850"/>
                  <a:pt x="10981533" y="3309166"/>
                </a:cubicBezTo>
                <a:cubicBezTo>
                  <a:pt x="10958372" y="3303927"/>
                  <a:pt x="10964990" y="3273873"/>
                  <a:pt x="10978225" y="3258982"/>
                </a:cubicBezTo>
                <a:cubicBezTo>
                  <a:pt x="11001938" y="3232512"/>
                  <a:pt x="11021514" y="3197219"/>
                  <a:pt x="11062322" y="3194737"/>
                </a:cubicBezTo>
                <a:cubicBezTo>
                  <a:pt x="11087138" y="3193084"/>
                  <a:pt x="11106164" y="3182053"/>
                  <a:pt x="11125742" y="3169370"/>
                </a:cubicBezTo>
                <a:cubicBezTo>
                  <a:pt x="11139802" y="3160269"/>
                  <a:pt x="11156622" y="3152550"/>
                  <a:pt x="11154968" y="3132974"/>
                </a:cubicBezTo>
                <a:cubicBezTo>
                  <a:pt x="11153315" y="3114223"/>
                  <a:pt x="11137046" y="3106503"/>
                  <a:pt x="11120502" y="3102642"/>
                </a:cubicBezTo>
                <a:cubicBezTo>
                  <a:pt x="11065355" y="3090235"/>
                  <a:pt x="11013518" y="3072037"/>
                  <a:pt x="10967470" y="3030401"/>
                </a:cubicBezTo>
                <a:cubicBezTo>
                  <a:pt x="10998076" y="3008342"/>
                  <a:pt x="11027304" y="2992350"/>
                  <a:pt x="11049914" y="2970015"/>
                </a:cubicBezTo>
                <a:cubicBezTo>
                  <a:pt x="11104509" y="2915972"/>
                  <a:pt x="10642106" y="2745845"/>
                  <a:pt x="10618944" y="2685183"/>
                </a:cubicBezTo>
                <a:cubicBezTo>
                  <a:pt x="10611775" y="2666432"/>
                  <a:pt x="10587235" y="2647132"/>
                  <a:pt x="10566830" y="2641617"/>
                </a:cubicBezTo>
                <a:cubicBezTo>
                  <a:pt x="10471151" y="2615699"/>
                  <a:pt x="10388156" y="2557518"/>
                  <a:pt x="10290271" y="2536011"/>
                </a:cubicBezTo>
                <a:cubicBezTo>
                  <a:pt x="10197900" y="2515607"/>
                  <a:pt x="10106908" y="2488309"/>
                  <a:pt x="10005715" y="2461288"/>
                </a:cubicBezTo>
                <a:cubicBezTo>
                  <a:pt x="10067754" y="2393457"/>
                  <a:pt x="10177772" y="2401454"/>
                  <a:pt x="10203414" y="2303568"/>
                </a:cubicBezTo>
                <a:cubicBezTo>
                  <a:pt x="10103324" y="2278201"/>
                  <a:pt x="9997996" y="2307154"/>
                  <a:pt x="9901487" y="2266895"/>
                </a:cubicBezTo>
                <a:cubicBezTo>
                  <a:pt x="9893216" y="2263312"/>
                  <a:pt x="9881910" y="2266895"/>
                  <a:pt x="9871984" y="2267999"/>
                </a:cubicBezTo>
                <a:cubicBezTo>
                  <a:pt x="9673181" y="2289506"/>
                  <a:pt x="9475204" y="2270758"/>
                  <a:pt x="9279158" y="2243734"/>
                </a:cubicBezTo>
                <a:cubicBezTo>
                  <a:pt x="8996808" y="2205133"/>
                  <a:pt x="8713354" y="2180592"/>
                  <a:pt x="8429350" y="2163219"/>
                </a:cubicBezTo>
                <a:cubicBezTo>
                  <a:pt x="8194701" y="2148882"/>
                  <a:pt x="7959502" y="2142541"/>
                  <a:pt x="7725955" y="2114967"/>
                </a:cubicBezTo>
                <a:cubicBezTo>
                  <a:pt x="7476142" y="2085464"/>
                  <a:pt x="7226605" y="2052100"/>
                  <a:pt x="6977065" y="2021218"/>
                </a:cubicBezTo>
                <a:cubicBezTo>
                  <a:pt x="6965761" y="2019839"/>
                  <a:pt x="6953283" y="2015496"/>
                  <a:pt x="6941221" y="201518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92D07D7-2CF3-4554-B2A4-4272F1E25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kumimoji="0" lang="hr-HR" b="0" i="0" u="none" strike="noStrike" kern="1200" cap="small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/>
                <a:ea typeface="+mj-ea"/>
                <a:cs typeface="+mj-cs"/>
              </a:rPr>
              <a:t>Žrtve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55DB838-6610-4E6F-9882-AA8A99B7E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46506"/>
            <a:ext cx="5105399" cy="1964988"/>
          </a:xfrm>
        </p:spPr>
        <p:txBody>
          <a:bodyPr>
            <a:normAutofit/>
          </a:bodyPr>
          <a:lstStyle/>
          <a:p>
            <a:pPr marR="0" lvl="0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  <a:ea typeface="+mn-ea"/>
                <a:cs typeface="+mn-cs"/>
              </a:rPr>
              <a:t>najčešće su uplašene i nesigurne</a:t>
            </a:r>
          </a:p>
          <a:p>
            <a:pPr marR="0" lvl="0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  <a:ea typeface="+mn-ea"/>
                <a:cs typeface="+mn-cs"/>
              </a:rPr>
              <a:t>ne znaju se zauzeti za sebe</a:t>
            </a:r>
          </a:p>
          <a:p>
            <a:pPr marR="0" lvl="0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  <a:ea typeface="+mn-ea"/>
                <a:cs typeface="+mn-cs"/>
              </a:rPr>
              <a:t>nemaju prijatelja</a:t>
            </a:r>
          </a:p>
          <a:p>
            <a:pPr marR="0" lvl="0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  <a:ea typeface="+mn-ea"/>
                <a:cs typeface="+mn-cs"/>
              </a:rPr>
              <a:t>nisu agresivne (osim rijetkih)</a:t>
            </a:r>
          </a:p>
          <a:p>
            <a:pPr marR="0" lvl="0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  <a:ea typeface="+mn-ea"/>
                <a:cs typeface="+mn-cs"/>
              </a:rPr>
              <a:t>sklone su povlačenju</a:t>
            </a:r>
          </a:p>
          <a:p>
            <a:endParaRPr lang="hr-HR" sz="2000" dirty="0"/>
          </a:p>
        </p:txBody>
      </p:sp>
      <p:pic>
        <p:nvPicPr>
          <p:cNvPr id="4" name="Picture 2" descr="C:\Documents and Settings\ŠKOLA\Desktop\slike nasilje\16.jpg">
            <a:extLst>
              <a:ext uri="{FF2B5EF4-FFF2-40B4-BE49-F238E27FC236}">
                <a16:creationId xmlns:a16="http://schemas.microsoft.com/office/drawing/2014/main" id="{D355247F-322B-4DD5-9DBE-7DEED5EEB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443538" y="2809545"/>
            <a:ext cx="2775284" cy="26662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2207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718681-A12E-49D6-9925-DD7C68176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5A52623-3763-46B9-918F-DFF4238B5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312"/>
            <a:ext cx="4038600" cy="5431376"/>
          </a:xfrm>
        </p:spPr>
        <p:txBody>
          <a:bodyPr>
            <a:normAutofit/>
          </a:bodyPr>
          <a:lstStyle/>
          <a:p>
            <a:r>
              <a:rPr kumimoji="0" lang="hr-HR" sz="4100" b="0" i="0" u="none" strike="noStrike" kern="1200" cap="small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/>
                <a:ea typeface="+mj-ea"/>
                <a:cs typeface="+mj-cs"/>
              </a:rPr>
              <a:t>Posljedice vršnjačkog zlostavljanja</a:t>
            </a:r>
            <a:endParaRPr lang="hr-HR" sz="41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6FA3DEF-4D84-4DEA-A2A9-645F04521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713313"/>
            <a:ext cx="5257801" cy="5431376"/>
          </a:xfrm>
        </p:spPr>
        <p:txBody>
          <a:bodyPr anchor="ctr">
            <a:normAutofit/>
          </a:bodyPr>
          <a:lstStyle/>
          <a:p>
            <a:pPr marR="0" lvl="0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  <a:ea typeface="+mn-ea"/>
                <a:cs typeface="+mn-cs"/>
              </a:rPr>
              <a:t>nerado idu u školu</a:t>
            </a:r>
          </a:p>
          <a:p>
            <a:pPr marR="0" lvl="0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  <a:ea typeface="+mn-ea"/>
                <a:cs typeface="+mn-cs"/>
              </a:rPr>
              <a:t>ne postižu rezultate koje bi mogli</a:t>
            </a:r>
          </a:p>
          <a:p>
            <a:pPr marR="0" lvl="0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  <a:ea typeface="+mn-ea"/>
                <a:cs typeface="+mn-cs"/>
              </a:rPr>
              <a:t>imaju problema s koncentracijom i spavanjem</a:t>
            </a:r>
          </a:p>
          <a:p>
            <a:pPr marR="0" lvl="0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  <a:ea typeface="+mn-ea"/>
                <a:cs typeface="+mn-cs"/>
              </a:rPr>
              <a:t>osamljeni su</a:t>
            </a:r>
          </a:p>
          <a:p>
            <a:pPr marR="0" lvl="0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  <a:ea typeface="+mn-ea"/>
                <a:cs typeface="+mn-cs"/>
              </a:rPr>
              <a:t>gube interes za vršnjake i aktivnosti kojima su se prije bavili</a:t>
            </a:r>
          </a:p>
          <a:p>
            <a:pPr marR="0" lvl="0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  <a:ea typeface="+mn-ea"/>
                <a:cs typeface="+mn-cs"/>
              </a:rPr>
              <a:t>nepopularni su u školi</a:t>
            </a:r>
          </a:p>
          <a:p>
            <a:pPr marR="0" lvl="0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  <a:ea typeface="+mn-ea"/>
                <a:cs typeface="+mn-cs"/>
              </a:rPr>
              <a:t>nisko samopoštovanje i samopouzdanje  (često ih prati do odrasle dobi)</a:t>
            </a:r>
          </a:p>
          <a:p>
            <a:pPr marR="0" lvl="0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  <a:ea typeface="+mn-ea"/>
                <a:cs typeface="+mn-cs"/>
              </a:rPr>
              <a:t>često se razbolijevaju</a:t>
            </a:r>
          </a:p>
          <a:p>
            <a:pPr marR="0" lvl="0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  <a:ea typeface="+mn-ea"/>
                <a:cs typeface="+mn-cs"/>
              </a:rPr>
              <a:t>mogu prouzročiti vrlo ozbiljne pa i tragične incidente</a:t>
            </a:r>
          </a:p>
          <a:p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14612400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CBCB1AD-B1ED-46F9-8B5D-E4F9E66A9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kumimoji="0" lang="hr-HR" b="0" i="0" u="none" strike="noStrike" kern="1200" cap="small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/>
                <a:ea typeface="+mj-ea"/>
                <a:cs typeface="+mj-cs"/>
              </a:rPr>
              <a:t>Nasilje ne prijavljuju</a:t>
            </a:r>
            <a:endParaRPr lang="hr-HR" dirty="0"/>
          </a:p>
        </p:txBody>
      </p:sp>
      <p:pic>
        <p:nvPicPr>
          <p:cNvPr id="5" name="Slika 4" descr="Slika na kojoj se prikazuje skeč, crtež, ilustracija, jednostavni crteži s par linija&#10;&#10;Opis je automatski generiran">
            <a:extLst>
              <a:ext uri="{FF2B5EF4-FFF2-40B4-BE49-F238E27FC236}">
                <a16:creationId xmlns:a16="http://schemas.microsoft.com/office/drawing/2014/main" id="{7E01927C-FE69-5248-3AE3-2132CF34D6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8" r="25147" b="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71EBD1D-9305-4216-AE08-249728024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>
            <a:normAutofit/>
          </a:bodyPr>
          <a:lstStyle/>
          <a:p>
            <a:pPr marR="0" lvl="0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  <a:ea typeface="+mn-ea"/>
                <a:cs typeface="+mn-cs"/>
              </a:rPr>
              <a:t>osjećaj srama</a:t>
            </a:r>
          </a:p>
          <a:p>
            <a:pPr marR="0" lvl="0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  <a:ea typeface="+mn-ea"/>
                <a:cs typeface="+mn-cs"/>
              </a:rPr>
              <a:t>straha od osvete</a:t>
            </a:r>
          </a:p>
          <a:p>
            <a:pPr marR="0" lvl="0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  <a:ea typeface="+mn-ea"/>
                <a:cs typeface="+mn-cs"/>
              </a:rPr>
              <a:t>uvjerenje da odrasli neće htjeti ili moći nešto poduzeti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Schoolbook"/>
              <a:ea typeface="+mn-ea"/>
              <a:cs typeface="+mn-cs"/>
            </a:endParaRPr>
          </a:p>
          <a:p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18926726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A002C20-86F6-46B0-8392-A37CAC548C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C96FAA0-FB8D-4094-BFF2-316849B08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kumimoji="0" lang="hr-HR" b="0" i="0" u="none" strike="noStrike" kern="1200" cap="small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/>
                <a:ea typeface="+mj-ea"/>
                <a:cs typeface="+mj-cs"/>
              </a:rPr>
              <a:t>Promatrači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D6725BA-34AF-4F08-9225-2CE7E50D4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13625"/>
            <a:ext cx="4614759" cy="4163337"/>
          </a:xfrm>
        </p:spPr>
        <p:txBody>
          <a:bodyPr>
            <a:normAutofit/>
          </a:bodyPr>
          <a:lstStyle/>
          <a:p>
            <a:pPr marR="0" lvl="0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  <a:ea typeface="+mn-ea"/>
                <a:cs typeface="+mn-cs"/>
              </a:rPr>
              <a:t>indirektno sudjeluju u procesu zlostavljanja</a:t>
            </a:r>
          </a:p>
          <a:p>
            <a:pPr marR="0" lvl="0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  <a:ea typeface="+mn-ea"/>
                <a:cs typeface="+mn-cs"/>
              </a:rPr>
              <a:t>podržavaju nasilje </a:t>
            </a:r>
          </a:p>
          <a:p>
            <a:pPr marR="0" lvl="0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  <a:ea typeface="+mn-ea"/>
                <a:cs typeface="+mn-cs"/>
              </a:rPr>
              <a:t>nedostatak empatije</a:t>
            </a:r>
          </a:p>
          <a:p>
            <a:pPr marR="0" lvl="0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  <a:ea typeface="+mn-ea"/>
                <a:cs typeface="+mn-cs"/>
              </a:rPr>
              <a:t>ne reagiraju zbog straha ili neznanja</a:t>
            </a:r>
          </a:p>
          <a:p>
            <a:pPr marR="0" lvl="0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  <a:ea typeface="+mn-ea"/>
                <a:cs typeface="+mn-cs"/>
              </a:rPr>
              <a:t>ugroženo samopouzdanje i samopoštovanje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Schoolbook"/>
              <a:ea typeface="+mn-ea"/>
              <a:cs typeface="+mn-cs"/>
            </a:endParaRPr>
          </a:p>
          <a:p>
            <a:endParaRPr lang="hr-HR" sz="200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72F54-37E5-4215-8174-927CD8DD4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45247" y="1844620"/>
            <a:ext cx="5004044" cy="4257439"/>
          </a:xfrm>
          <a:custGeom>
            <a:avLst/>
            <a:gdLst>
              <a:gd name="connsiteX0" fmla="*/ 4996703 w 5004044"/>
              <a:gd name="connsiteY0" fmla="*/ 1884419 h 4257439"/>
              <a:gd name="connsiteX1" fmla="*/ 4999558 w 5004044"/>
              <a:gd name="connsiteY1" fmla="*/ 1895448 h 4257439"/>
              <a:gd name="connsiteX2" fmla="*/ 4998919 w 5004044"/>
              <a:gd name="connsiteY2" fmla="*/ 1955002 h 4257439"/>
              <a:gd name="connsiteX3" fmla="*/ 4997257 w 5004044"/>
              <a:gd name="connsiteY3" fmla="*/ 1954563 h 4257439"/>
              <a:gd name="connsiteX4" fmla="*/ 4997288 w 5004044"/>
              <a:gd name="connsiteY4" fmla="*/ 1935420 h 4257439"/>
              <a:gd name="connsiteX5" fmla="*/ 4996971 w 5004044"/>
              <a:gd name="connsiteY5" fmla="*/ 1897199 h 4257439"/>
              <a:gd name="connsiteX6" fmla="*/ 4995619 w 5004044"/>
              <a:gd name="connsiteY6" fmla="*/ 1855413 h 4257439"/>
              <a:gd name="connsiteX7" fmla="*/ 4996377 w 5004044"/>
              <a:gd name="connsiteY7" fmla="*/ 1868871 h 4257439"/>
              <a:gd name="connsiteX8" fmla="*/ 4996703 w 5004044"/>
              <a:gd name="connsiteY8" fmla="*/ 1884419 h 4257439"/>
              <a:gd name="connsiteX9" fmla="*/ 4993479 w 5004044"/>
              <a:gd name="connsiteY9" fmla="*/ 1871969 h 4257439"/>
              <a:gd name="connsiteX10" fmla="*/ 4994448 w 5004044"/>
              <a:gd name="connsiteY10" fmla="*/ 1857988 h 4257439"/>
              <a:gd name="connsiteX11" fmla="*/ 4995619 w 5004044"/>
              <a:gd name="connsiteY11" fmla="*/ 1855413 h 4257439"/>
              <a:gd name="connsiteX12" fmla="*/ 561880 w 5004044"/>
              <a:gd name="connsiteY12" fmla="*/ 1402651 h 4257439"/>
              <a:gd name="connsiteX13" fmla="*/ 559343 w 5004044"/>
              <a:gd name="connsiteY13" fmla="*/ 1406893 h 4257439"/>
              <a:gd name="connsiteX14" fmla="*/ 576521 w 5004044"/>
              <a:gd name="connsiteY14" fmla="*/ 1419992 h 4257439"/>
              <a:gd name="connsiteX15" fmla="*/ 596259 w 5004044"/>
              <a:gd name="connsiteY15" fmla="*/ 1423150 h 4257439"/>
              <a:gd name="connsiteX16" fmla="*/ 561880 w 5004044"/>
              <a:gd name="connsiteY16" fmla="*/ 1402651 h 4257439"/>
              <a:gd name="connsiteX17" fmla="*/ 741490 w 5004044"/>
              <a:gd name="connsiteY17" fmla="*/ 927208 h 4257439"/>
              <a:gd name="connsiteX18" fmla="*/ 944973 w 5004044"/>
              <a:gd name="connsiteY18" fmla="*/ 1054807 h 4257439"/>
              <a:gd name="connsiteX19" fmla="*/ 947781 w 5004044"/>
              <a:gd name="connsiteY19" fmla="*/ 1050516 h 4257439"/>
              <a:gd name="connsiteX20" fmla="*/ 741490 w 5004044"/>
              <a:gd name="connsiteY20" fmla="*/ 927208 h 4257439"/>
              <a:gd name="connsiteX21" fmla="*/ 4437179 w 5004044"/>
              <a:gd name="connsiteY21" fmla="*/ 969 h 4257439"/>
              <a:gd name="connsiteX22" fmla="*/ 4444201 w 5004044"/>
              <a:gd name="connsiteY22" fmla="*/ 18389 h 4257439"/>
              <a:gd name="connsiteX23" fmla="*/ 4430319 w 5004044"/>
              <a:gd name="connsiteY23" fmla="*/ 49621 h 4257439"/>
              <a:gd name="connsiteX24" fmla="*/ 4455614 w 5004044"/>
              <a:gd name="connsiteY24" fmla="*/ 105249 h 4257439"/>
              <a:gd name="connsiteX25" fmla="*/ 4563529 w 5004044"/>
              <a:gd name="connsiteY25" fmla="*/ 89046 h 4257439"/>
              <a:gd name="connsiteX26" fmla="*/ 4575967 w 5004044"/>
              <a:gd name="connsiteY26" fmla="*/ 105828 h 4257439"/>
              <a:gd name="connsiteX27" fmla="*/ 4581177 w 5004044"/>
              <a:gd name="connsiteY27" fmla="*/ 187773 h 4257439"/>
              <a:gd name="connsiteX28" fmla="*/ 4586660 w 5004044"/>
              <a:gd name="connsiteY28" fmla="*/ 207364 h 4257439"/>
              <a:gd name="connsiteX29" fmla="*/ 4601641 w 5004044"/>
              <a:gd name="connsiteY29" fmla="*/ 294858 h 4257439"/>
              <a:gd name="connsiteX30" fmla="*/ 4662523 w 5004044"/>
              <a:gd name="connsiteY30" fmla="*/ 423590 h 4257439"/>
              <a:gd name="connsiteX31" fmla="*/ 4724560 w 5004044"/>
              <a:gd name="connsiteY31" fmla="*/ 497719 h 4257439"/>
              <a:gd name="connsiteX32" fmla="*/ 4732841 w 5004044"/>
              <a:gd name="connsiteY32" fmla="*/ 519029 h 4257439"/>
              <a:gd name="connsiteX33" fmla="*/ 4749643 w 5004044"/>
              <a:gd name="connsiteY33" fmla="*/ 604622 h 4257439"/>
              <a:gd name="connsiteX34" fmla="*/ 4744753 w 5004044"/>
              <a:gd name="connsiteY34" fmla="*/ 623512 h 4257439"/>
              <a:gd name="connsiteX35" fmla="*/ 4720006 w 5004044"/>
              <a:gd name="connsiteY35" fmla="*/ 649070 h 4257439"/>
              <a:gd name="connsiteX36" fmla="*/ 4700653 w 5004044"/>
              <a:gd name="connsiteY36" fmla="*/ 704672 h 4257439"/>
              <a:gd name="connsiteX37" fmla="*/ 4662297 w 5004044"/>
              <a:gd name="connsiteY37" fmla="*/ 786401 h 4257439"/>
              <a:gd name="connsiteX38" fmla="*/ 4642954 w 5004044"/>
              <a:gd name="connsiteY38" fmla="*/ 811006 h 4257439"/>
              <a:gd name="connsiteX39" fmla="*/ 4658781 w 5004044"/>
              <a:gd name="connsiteY39" fmla="*/ 824342 h 4257439"/>
              <a:gd name="connsiteX40" fmla="*/ 4713981 w 5004044"/>
              <a:gd name="connsiteY40" fmla="*/ 916441 h 4257439"/>
              <a:gd name="connsiteX41" fmla="*/ 4642145 w 5004044"/>
              <a:gd name="connsiteY41" fmla="*/ 1035706 h 4257439"/>
              <a:gd name="connsiteX42" fmla="*/ 4604059 w 5004044"/>
              <a:gd name="connsiteY42" fmla="*/ 1073741 h 4257439"/>
              <a:gd name="connsiteX43" fmla="*/ 4680437 w 5004044"/>
              <a:gd name="connsiteY43" fmla="*/ 1071013 h 4257439"/>
              <a:gd name="connsiteX44" fmla="*/ 4708843 w 5004044"/>
              <a:gd name="connsiteY44" fmla="*/ 1110593 h 4257439"/>
              <a:gd name="connsiteX45" fmla="*/ 4721433 w 5004044"/>
              <a:gd name="connsiteY45" fmla="*/ 1130828 h 4257439"/>
              <a:gd name="connsiteX46" fmla="*/ 4799050 w 5004044"/>
              <a:gd name="connsiteY46" fmla="*/ 1256288 h 4257439"/>
              <a:gd name="connsiteX47" fmla="*/ 4788849 w 5004044"/>
              <a:gd name="connsiteY47" fmla="*/ 1296992 h 4257439"/>
              <a:gd name="connsiteX48" fmla="*/ 4677593 w 5004044"/>
              <a:gd name="connsiteY48" fmla="*/ 1504814 h 4257439"/>
              <a:gd name="connsiteX49" fmla="*/ 4806838 w 5004044"/>
              <a:gd name="connsiteY49" fmla="*/ 1534504 h 4257439"/>
              <a:gd name="connsiteX50" fmla="*/ 4818253 w 5004044"/>
              <a:gd name="connsiteY50" fmla="*/ 1621364 h 4257439"/>
              <a:gd name="connsiteX51" fmla="*/ 4887405 w 5004044"/>
              <a:gd name="connsiteY51" fmla="*/ 1708784 h 4257439"/>
              <a:gd name="connsiteX52" fmla="*/ 4987017 w 5004044"/>
              <a:gd name="connsiteY52" fmla="*/ 1847008 h 4257439"/>
              <a:gd name="connsiteX53" fmla="*/ 4993479 w 5004044"/>
              <a:gd name="connsiteY53" fmla="*/ 1871969 h 4257439"/>
              <a:gd name="connsiteX54" fmla="*/ 4993260 w 5004044"/>
              <a:gd name="connsiteY54" fmla="*/ 1875137 h 4257439"/>
              <a:gd name="connsiteX55" fmla="*/ 4990437 w 5004044"/>
              <a:gd name="connsiteY55" fmla="*/ 1933934 h 4257439"/>
              <a:gd name="connsiteX56" fmla="*/ 4989378 w 5004044"/>
              <a:gd name="connsiteY56" fmla="*/ 1952477 h 4257439"/>
              <a:gd name="connsiteX57" fmla="*/ 4982628 w 5004044"/>
              <a:gd name="connsiteY57" fmla="*/ 1950690 h 4257439"/>
              <a:gd name="connsiteX58" fmla="*/ 4970479 w 5004044"/>
              <a:gd name="connsiteY58" fmla="*/ 1944168 h 4257439"/>
              <a:gd name="connsiteX59" fmla="*/ 4961645 w 5004044"/>
              <a:gd name="connsiteY59" fmla="*/ 1968944 h 4257439"/>
              <a:gd name="connsiteX60" fmla="*/ 4980262 w 5004044"/>
              <a:gd name="connsiteY60" fmla="*/ 2014997 h 4257439"/>
              <a:gd name="connsiteX61" fmla="*/ 4988607 w 5004044"/>
              <a:gd name="connsiteY61" fmla="*/ 1965973 h 4257439"/>
              <a:gd name="connsiteX62" fmla="*/ 4989378 w 5004044"/>
              <a:gd name="connsiteY62" fmla="*/ 1952477 h 4257439"/>
              <a:gd name="connsiteX63" fmla="*/ 4997257 w 5004044"/>
              <a:gd name="connsiteY63" fmla="*/ 1954563 h 4257439"/>
              <a:gd name="connsiteX64" fmla="*/ 4997217 w 5004044"/>
              <a:gd name="connsiteY64" fmla="*/ 1978557 h 4257439"/>
              <a:gd name="connsiteX65" fmla="*/ 4990810 w 5004044"/>
              <a:gd name="connsiteY65" fmla="*/ 2100744 h 4257439"/>
              <a:gd name="connsiteX66" fmla="*/ 4889713 w 5004044"/>
              <a:gd name="connsiteY66" fmla="*/ 2285583 h 4257439"/>
              <a:gd name="connsiteX67" fmla="*/ 4803440 w 5004044"/>
              <a:gd name="connsiteY67" fmla="*/ 2367231 h 4257439"/>
              <a:gd name="connsiteX68" fmla="*/ 4613356 w 5004044"/>
              <a:gd name="connsiteY68" fmla="*/ 2702512 h 4257439"/>
              <a:gd name="connsiteX69" fmla="*/ 4553563 w 5004044"/>
              <a:gd name="connsiteY69" fmla="*/ 2810797 h 4257439"/>
              <a:gd name="connsiteX70" fmla="*/ 4602347 w 5004044"/>
              <a:gd name="connsiteY70" fmla="*/ 2836976 h 4257439"/>
              <a:gd name="connsiteX71" fmla="*/ 4516285 w 5004044"/>
              <a:gd name="connsiteY71" fmla="*/ 2954642 h 4257439"/>
              <a:gd name="connsiteX72" fmla="*/ 4414507 w 5004044"/>
              <a:gd name="connsiteY72" fmla="*/ 3086467 h 4257439"/>
              <a:gd name="connsiteX73" fmla="*/ 2327617 w 5004044"/>
              <a:gd name="connsiteY73" fmla="*/ 4253752 h 4257439"/>
              <a:gd name="connsiteX74" fmla="*/ 1214971 w 5004044"/>
              <a:gd name="connsiteY74" fmla="*/ 4203137 h 4257439"/>
              <a:gd name="connsiteX75" fmla="*/ 894535 w 5004044"/>
              <a:gd name="connsiteY75" fmla="*/ 4109150 h 4257439"/>
              <a:gd name="connsiteX76" fmla="*/ 781596 w 5004044"/>
              <a:gd name="connsiteY76" fmla="*/ 3991505 h 4257439"/>
              <a:gd name="connsiteX77" fmla="*/ 742373 w 5004044"/>
              <a:gd name="connsiteY77" fmla="*/ 3959843 h 4257439"/>
              <a:gd name="connsiteX78" fmla="*/ 646723 w 5004044"/>
              <a:gd name="connsiteY78" fmla="*/ 3926438 h 4257439"/>
              <a:gd name="connsiteX79" fmla="*/ 478839 w 5004044"/>
              <a:gd name="connsiteY79" fmla="*/ 3847272 h 4257439"/>
              <a:gd name="connsiteX80" fmla="*/ 537744 w 5004044"/>
              <a:gd name="connsiteY80" fmla="*/ 3812205 h 4257439"/>
              <a:gd name="connsiteX81" fmla="*/ 712950 w 5004044"/>
              <a:gd name="connsiteY81" fmla="*/ 3847065 h 4257439"/>
              <a:gd name="connsiteX82" fmla="*/ 839053 w 5004044"/>
              <a:gd name="connsiteY82" fmla="*/ 3842201 h 4257439"/>
              <a:gd name="connsiteX83" fmla="*/ 657388 w 5004044"/>
              <a:gd name="connsiteY83" fmla="*/ 3759142 h 4257439"/>
              <a:gd name="connsiteX84" fmla="*/ 479902 w 5004044"/>
              <a:gd name="connsiteY84" fmla="*/ 3640872 h 4257439"/>
              <a:gd name="connsiteX85" fmla="*/ 612982 w 5004044"/>
              <a:gd name="connsiteY85" fmla="*/ 3646162 h 4257439"/>
              <a:gd name="connsiteX86" fmla="*/ 617779 w 5004044"/>
              <a:gd name="connsiteY86" fmla="*/ 3625073 h 4257439"/>
              <a:gd name="connsiteX87" fmla="*/ 495792 w 5004044"/>
              <a:gd name="connsiteY87" fmla="*/ 3468542 h 4257439"/>
              <a:gd name="connsiteX88" fmla="*/ 436221 w 5004044"/>
              <a:gd name="connsiteY88" fmla="*/ 3407261 h 4257439"/>
              <a:gd name="connsiteX89" fmla="*/ 172652 w 5004044"/>
              <a:gd name="connsiteY89" fmla="*/ 3237768 h 4257439"/>
              <a:gd name="connsiteX90" fmla="*/ 417805 w 5004044"/>
              <a:gd name="connsiteY90" fmla="*/ 3290959 h 4257439"/>
              <a:gd name="connsiteX91" fmla="*/ 159629 w 5004044"/>
              <a:gd name="connsiteY91" fmla="*/ 3126522 h 4257439"/>
              <a:gd name="connsiteX92" fmla="*/ 35515 w 5004044"/>
              <a:gd name="connsiteY92" fmla="*/ 3070942 h 4257439"/>
              <a:gd name="connsiteX93" fmla="*/ 3001 w 5004044"/>
              <a:gd name="connsiteY93" fmla="*/ 3030820 h 4257439"/>
              <a:gd name="connsiteX94" fmla="*/ 56337 w 5004044"/>
              <a:gd name="connsiteY94" fmla="*/ 3011602 h 4257439"/>
              <a:gd name="connsiteX95" fmla="*/ 221626 w 5004044"/>
              <a:gd name="connsiteY95" fmla="*/ 3000137 h 4257439"/>
              <a:gd name="connsiteX96" fmla="*/ 12079 w 5004044"/>
              <a:gd name="connsiteY96" fmla="*/ 2895750 h 4257439"/>
              <a:gd name="connsiteX97" fmla="*/ 165389 w 5004044"/>
              <a:gd name="connsiteY97" fmla="*/ 2890511 h 4257439"/>
              <a:gd name="connsiteX98" fmla="*/ 206743 w 5004044"/>
              <a:gd name="connsiteY98" fmla="*/ 2827546 h 4257439"/>
              <a:gd name="connsiteX99" fmla="*/ 273631 w 5004044"/>
              <a:gd name="connsiteY99" fmla="*/ 2725917 h 4257439"/>
              <a:gd name="connsiteX100" fmla="*/ 320364 w 5004044"/>
              <a:gd name="connsiteY100" fmla="*/ 2667696 h 4257439"/>
              <a:gd name="connsiteX101" fmla="*/ 334074 w 5004044"/>
              <a:gd name="connsiteY101" fmla="*/ 2507770 h 4257439"/>
              <a:gd name="connsiteX102" fmla="*/ 284207 w 5004044"/>
              <a:gd name="connsiteY102" fmla="*/ 2344516 h 4257439"/>
              <a:gd name="connsiteX103" fmla="*/ 166166 w 5004044"/>
              <a:gd name="connsiteY103" fmla="*/ 2278376 h 4257439"/>
              <a:gd name="connsiteX104" fmla="*/ 194891 w 5004044"/>
              <a:gd name="connsiteY104" fmla="*/ 2175576 h 4257439"/>
              <a:gd name="connsiteX105" fmla="*/ 440332 w 5004044"/>
              <a:gd name="connsiteY105" fmla="*/ 2191712 h 4257439"/>
              <a:gd name="connsiteX106" fmla="*/ 63051 w 5004044"/>
              <a:gd name="connsiteY106" fmla="*/ 1942979 h 4257439"/>
              <a:gd name="connsiteX107" fmla="*/ 123612 w 5004044"/>
              <a:gd name="connsiteY107" fmla="*/ 1920903 h 4257439"/>
              <a:gd name="connsiteX108" fmla="*/ 120386 w 5004044"/>
              <a:gd name="connsiteY108" fmla="*/ 1903128 h 4257439"/>
              <a:gd name="connsiteX109" fmla="*/ 119318 w 5004044"/>
              <a:gd name="connsiteY109" fmla="*/ 1791355 h 4257439"/>
              <a:gd name="connsiteX110" fmla="*/ 127081 w 5004044"/>
              <a:gd name="connsiteY110" fmla="*/ 1738431 h 4257439"/>
              <a:gd name="connsiteX111" fmla="*/ 108310 w 5004044"/>
              <a:gd name="connsiteY111" fmla="*/ 1682600 h 4257439"/>
              <a:gd name="connsiteX112" fmla="*/ 385468 w 5004044"/>
              <a:gd name="connsiteY112" fmla="*/ 1739315 h 4257439"/>
              <a:gd name="connsiteX113" fmla="*/ 599777 w 5004044"/>
              <a:gd name="connsiteY113" fmla="*/ 1722044 h 4257439"/>
              <a:gd name="connsiteX114" fmla="*/ 593006 w 5004044"/>
              <a:gd name="connsiteY114" fmla="*/ 1716597 h 4257439"/>
              <a:gd name="connsiteX115" fmla="*/ 485736 w 5004044"/>
              <a:gd name="connsiteY115" fmla="*/ 1591625 h 4257439"/>
              <a:gd name="connsiteX116" fmla="*/ 481534 w 5004044"/>
              <a:gd name="connsiteY116" fmla="*/ 1588888 h 4257439"/>
              <a:gd name="connsiteX117" fmla="*/ 461623 w 5004044"/>
              <a:gd name="connsiteY117" fmla="*/ 1569314 h 4257439"/>
              <a:gd name="connsiteX118" fmla="*/ 441172 w 5004044"/>
              <a:gd name="connsiteY118" fmla="*/ 1549836 h 4257439"/>
              <a:gd name="connsiteX119" fmla="*/ 438173 w 5004044"/>
              <a:gd name="connsiteY119" fmla="*/ 1549732 h 4257439"/>
              <a:gd name="connsiteX120" fmla="*/ 409482 w 5004044"/>
              <a:gd name="connsiteY120" fmla="*/ 1509886 h 4257439"/>
              <a:gd name="connsiteX121" fmla="*/ 401143 w 5004044"/>
              <a:gd name="connsiteY121" fmla="*/ 1480995 h 4257439"/>
              <a:gd name="connsiteX122" fmla="*/ 370772 w 5004044"/>
              <a:gd name="connsiteY122" fmla="*/ 1452514 h 4257439"/>
              <a:gd name="connsiteX123" fmla="*/ 339699 w 5004044"/>
              <a:gd name="connsiteY123" fmla="*/ 1426688 h 4257439"/>
              <a:gd name="connsiteX124" fmla="*/ 265593 w 5004044"/>
              <a:gd name="connsiteY124" fmla="*/ 1412885 h 4257439"/>
              <a:gd name="connsiteX125" fmla="*/ 215085 w 5004044"/>
              <a:gd name="connsiteY125" fmla="*/ 1372144 h 4257439"/>
              <a:gd name="connsiteX126" fmla="*/ 274865 w 5004044"/>
              <a:gd name="connsiteY126" fmla="*/ 1375825 h 4257439"/>
              <a:gd name="connsiteX127" fmla="*/ 219220 w 5004044"/>
              <a:gd name="connsiteY127" fmla="*/ 1329666 h 4257439"/>
              <a:gd name="connsiteX128" fmla="*/ 187322 w 5004044"/>
              <a:gd name="connsiteY128" fmla="*/ 1278682 h 4257439"/>
              <a:gd name="connsiteX129" fmla="*/ 189878 w 5004044"/>
              <a:gd name="connsiteY129" fmla="*/ 1262417 h 4257439"/>
              <a:gd name="connsiteX130" fmla="*/ 204036 w 5004044"/>
              <a:gd name="connsiteY130" fmla="*/ 1262449 h 4257439"/>
              <a:gd name="connsiteX131" fmla="*/ 256133 w 5004044"/>
              <a:gd name="connsiteY131" fmla="*/ 1295950 h 4257439"/>
              <a:gd name="connsiteX132" fmla="*/ 323760 w 5004044"/>
              <a:gd name="connsiteY132" fmla="*/ 1342208 h 4257439"/>
              <a:gd name="connsiteX133" fmla="*/ 219957 w 5004044"/>
              <a:gd name="connsiteY133" fmla="*/ 1252997 h 4257439"/>
              <a:gd name="connsiteX134" fmla="*/ 145267 w 5004044"/>
              <a:gd name="connsiteY134" fmla="*/ 1188376 h 4257439"/>
              <a:gd name="connsiteX135" fmla="*/ 127649 w 5004044"/>
              <a:gd name="connsiteY135" fmla="*/ 1140248 h 4257439"/>
              <a:gd name="connsiteX136" fmla="*/ 133301 w 5004044"/>
              <a:gd name="connsiteY136" fmla="*/ 1126283 h 4257439"/>
              <a:gd name="connsiteX137" fmla="*/ 144665 w 5004044"/>
              <a:gd name="connsiteY137" fmla="*/ 1130919 h 4257439"/>
              <a:gd name="connsiteX138" fmla="*/ 154924 w 5004044"/>
              <a:gd name="connsiteY138" fmla="*/ 1141443 h 4257439"/>
              <a:gd name="connsiteX139" fmla="*/ 263706 w 5004044"/>
              <a:gd name="connsiteY139" fmla="*/ 1219972 h 4257439"/>
              <a:gd name="connsiteX140" fmla="*/ 423231 w 5004044"/>
              <a:gd name="connsiteY140" fmla="*/ 1325916 h 4257439"/>
              <a:gd name="connsiteX141" fmla="*/ 486543 w 5004044"/>
              <a:gd name="connsiteY141" fmla="*/ 1341940 h 4257439"/>
              <a:gd name="connsiteX142" fmla="*/ 305459 w 5004044"/>
              <a:gd name="connsiteY142" fmla="*/ 1191095 h 4257439"/>
              <a:gd name="connsiteX143" fmla="*/ 165967 w 5004044"/>
              <a:gd name="connsiteY143" fmla="*/ 995271 h 4257439"/>
              <a:gd name="connsiteX144" fmla="*/ 148803 w 5004044"/>
              <a:gd name="connsiteY144" fmla="*/ 982487 h 4257439"/>
              <a:gd name="connsiteX145" fmla="*/ 142975 w 5004044"/>
              <a:gd name="connsiteY145" fmla="*/ 973711 h 4257439"/>
              <a:gd name="connsiteX146" fmla="*/ 107228 w 5004044"/>
              <a:gd name="connsiteY146" fmla="*/ 903165 h 4257439"/>
              <a:gd name="connsiteX147" fmla="*/ 103961 w 5004044"/>
              <a:gd name="connsiteY147" fmla="*/ 884449 h 4257439"/>
              <a:gd name="connsiteX148" fmla="*/ 105398 w 5004044"/>
              <a:gd name="connsiteY148" fmla="*/ 848773 h 4257439"/>
              <a:gd name="connsiteX149" fmla="*/ 96106 w 5004044"/>
              <a:gd name="connsiteY149" fmla="*/ 829222 h 4257439"/>
              <a:gd name="connsiteX150" fmla="*/ 95233 w 5004044"/>
              <a:gd name="connsiteY150" fmla="*/ 815459 h 4257439"/>
              <a:gd name="connsiteX151" fmla="*/ 108754 w 5004044"/>
              <a:gd name="connsiteY151" fmla="*/ 813390 h 4257439"/>
              <a:gd name="connsiteX152" fmla="*/ 149184 w 5004044"/>
              <a:gd name="connsiteY152" fmla="*/ 854012 h 4257439"/>
              <a:gd name="connsiteX153" fmla="*/ 169922 w 5004044"/>
              <a:gd name="connsiteY153" fmla="*/ 855094 h 4257439"/>
              <a:gd name="connsiteX154" fmla="*/ 194734 w 5004044"/>
              <a:gd name="connsiteY154" fmla="*/ 849766 h 4257439"/>
              <a:gd name="connsiteX155" fmla="*/ 204833 w 5004044"/>
              <a:gd name="connsiteY155" fmla="*/ 862849 h 4257439"/>
              <a:gd name="connsiteX156" fmla="*/ 262674 w 5004044"/>
              <a:gd name="connsiteY156" fmla="*/ 921903 h 4257439"/>
              <a:gd name="connsiteX157" fmla="*/ 302202 w 5004044"/>
              <a:gd name="connsiteY157" fmla="*/ 923150 h 4257439"/>
              <a:gd name="connsiteX158" fmla="*/ 270912 w 5004044"/>
              <a:gd name="connsiteY158" fmla="*/ 917286 h 4257439"/>
              <a:gd name="connsiteX159" fmla="*/ 262498 w 5004044"/>
              <a:gd name="connsiteY159" fmla="*/ 899162 h 4257439"/>
              <a:gd name="connsiteX160" fmla="*/ 261759 w 5004044"/>
              <a:gd name="connsiteY160" fmla="*/ 882214 h 4257439"/>
              <a:gd name="connsiteX161" fmla="*/ 216117 w 5004044"/>
              <a:gd name="connsiteY161" fmla="*/ 846941 h 4257439"/>
              <a:gd name="connsiteX162" fmla="*/ 211969 w 5004044"/>
              <a:gd name="connsiteY162" fmla="*/ 845458 h 4257439"/>
              <a:gd name="connsiteX163" fmla="*/ 202383 w 5004044"/>
              <a:gd name="connsiteY163" fmla="*/ 831653 h 4257439"/>
              <a:gd name="connsiteX164" fmla="*/ 217302 w 5004044"/>
              <a:gd name="connsiteY164" fmla="*/ 817950 h 4257439"/>
              <a:gd name="connsiteX165" fmla="*/ 258185 w 5004044"/>
              <a:gd name="connsiteY165" fmla="*/ 825283 h 4257439"/>
              <a:gd name="connsiteX166" fmla="*/ 339019 w 5004044"/>
              <a:gd name="connsiteY166" fmla="*/ 887237 h 4257439"/>
              <a:gd name="connsiteX167" fmla="*/ 455541 w 5004044"/>
              <a:gd name="connsiteY167" fmla="*/ 987171 h 4257439"/>
              <a:gd name="connsiteX168" fmla="*/ 839737 w 5004044"/>
              <a:gd name="connsiteY168" fmla="*/ 1232154 h 4257439"/>
              <a:gd name="connsiteX169" fmla="*/ 987251 w 5004044"/>
              <a:gd name="connsiteY169" fmla="*/ 1312386 h 4257439"/>
              <a:gd name="connsiteX170" fmla="*/ 987828 w 5004044"/>
              <a:gd name="connsiteY170" fmla="*/ 1306906 h 4257439"/>
              <a:gd name="connsiteX171" fmla="*/ 987609 w 5004044"/>
              <a:gd name="connsiteY171" fmla="*/ 1301885 h 4257439"/>
              <a:gd name="connsiteX172" fmla="*/ 883773 w 5004044"/>
              <a:gd name="connsiteY172" fmla="*/ 1249366 h 4257439"/>
              <a:gd name="connsiteX173" fmla="*/ 658689 w 5004044"/>
              <a:gd name="connsiteY173" fmla="*/ 1075926 h 4257439"/>
              <a:gd name="connsiteX174" fmla="*/ 639221 w 5004044"/>
              <a:gd name="connsiteY174" fmla="*/ 1072721 h 4257439"/>
              <a:gd name="connsiteX175" fmla="*/ 607837 w 5004044"/>
              <a:gd name="connsiteY175" fmla="*/ 1046001 h 4257439"/>
              <a:gd name="connsiteX176" fmla="*/ 604057 w 5004044"/>
              <a:gd name="connsiteY176" fmla="*/ 1028006 h 4257439"/>
              <a:gd name="connsiteX177" fmla="*/ 535068 w 5004044"/>
              <a:gd name="connsiteY177" fmla="*/ 963012 h 4257439"/>
              <a:gd name="connsiteX178" fmla="*/ 398492 w 5004044"/>
              <a:gd name="connsiteY178" fmla="*/ 852702 h 4257439"/>
              <a:gd name="connsiteX179" fmla="*/ 370407 w 5004044"/>
              <a:gd name="connsiteY179" fmla="*/ 808003 h 4257439"/>
              <a:gd name="connsiteX180" fmla="*/ 373637 w 5004044"/>
              <a:gd name="connsiteY180" fmla="*/ 788457 h 4257439"/>
              <a:gd name="connsiteX181" fmla="*/ 388957 w 5004044"/>
              <a:gd name="connsiteY181" fmla="*/ 790181 h 4257439"/>
              <a:gd name="connsiteX182" fmla="*/ 445569 w 5004044"/>
              <a:gd name="connsiteY182" fmla="*/ 827313 h 4257439"/>
              <a:gd name="connsiteX183" fmla="*/ 503344 w 5004044"/>
              <a:gd name="connsiteY183" fmla="*/ 866138 h 4257439"/>
              <a:gd name="connsiteX184" fmla="*/ 497988 w 5004044"/>
              <a:gd name="connsiteY184" fmla="*/ 855698 h 4257439"/>
              <a:gd name="connsiteX185" fmla="*/ 395068 w 5004044"/>
              <a:gd name="connsiteY185" fmla="*/ 774238 h 4257439"/>
              <a:gd name="connsiteX186" fmla="*/ 321225 w 5004044"/>
              <a:gd name="connsiteY186" fmla="*/ 704090 h 4257439"/>
              <a:gd name="connsiteX187" fmla="*/ 310772 w 5004044"/>
              <a:gd name="connsiteY187" fmla="*/ 664187 h 4257439"/>
              <a:gd name="connsiteX188" fmla="*/ 316776 w 5004044"/>
              <a:gd name="connsiteY188" fmla="*/ 652057 h 4257439"/>
              <a:gd name="connsiteX189" fmla="*/ 326167 w 5004044"/>
              <a:gd name="connsiteY189" fmla="*/ 655144 h 4257439"/>
              <a:gd name="connsiteX190" fmla="*/ 339819 w 5004044"/>
              <a:gd name="connsiteY190" fmla="*/ 668549 h 4257439"/>
              <a:gd name="connsiteX191" fmla="*/ 435653 w 5004044"/>
              <a:gd name="connsiteY191" fmla="*/ 737342 h 4257439"/>
              <a:gd name="connsiteX192" fmla="*/ 594518 w 5004044"/>
              <a:gd name="connsiteY192" fmla="*/ 846882 h 4257439"/>
              <a:gd name="connsiteX193" fmla="*/ 665142 w 5004044"/>
              <a:gd name="connsiteY193" fmla="*/ 868257 h 4257439"/>
              <a:gd name="connsiteX194" fmla="*/ 660802 w 5004044"/>
              <a:gd name="connsiteY194" fmla="*/ 862382 h 4257439"/>
              <a:gd name="connsiteX195" fmla="*/ 499505 w 5004044"/>
              <a:gd name="connsiteY195" fmla="*/ 728286 h 4257439"/>
              <a:gd name="connsiteX196" fmla="*/ 345927 w 5004044"/>
              <a:gd name="connsiteY196" fmla="*/ 515339 h 4257439"/>
              <a:gd name="connsiteX197" fmla="*/ 338588 w 5004044"/>
              <a:gd name="connsiteY197" fmla="*/ 509361 h 4257439"/>
              <a:gd name="connsiteX198" fmla="*/ 327339 w 5004044"/>
              <a:gd name="connsiteY198" fmla="*/ 494900 h 4257439"/>
              <a:gd name="connsiteX199" fmla="*/ 303055 w 5004044"/>
              <a:gd name="connsiteY199" fmla="*/ 437512 h 4257439"/>
              <a:gd name="connsiteX200" fmla="*/ 292117 w 5004044"/>
              <a:gd name="connsiteY200" fmla="*/ 398959 h 4257439"/>
              <a:gd name="connsiteX201" fmla="*/ 292417 w 5004044"/>
              <a:gd name="connsiteY201" fmla="*/ 380879 h 4257439"/>
              <a:gd name="connsiteX202" fmla="*/ 280259 w 5004044"/>
              <a:gd name="connsiteY202" fmla="*/ 358039 h 4257439"/>
              <a:gd name="connsiteX203" fmla="*/ 277426 w 5004044"/>
              <a:gd name="connsiteY203" fmla="*/ 343041 h 4257439"/>
              <a:gd name="connsiteX204" fmla="*/ 292014 w 5004044"/>
              <a:gd name="connsiteY204" fmla="*/ 340466 h 4257439"/>
              <a:gd name="connsiteX205" fmla="*/ 333039 w 5004044"/>
              <a:gd name="connsiteY205" fmla="*/ 382248 h 4257439"/>
              <a:gd name="connsiteX206" fmla="*/ 352439 w 5004044"/>
              <a:gd name="connsiteY206" fmla="*/ 383884 h 4257439"/>
              <a:gd name="connsiteX207" fmla="*/ 381981 w 5004044"/>
              <a:gd name="connsiteY207" fmla="*/ 380883 h 4257439"/>
              <a:gd name="connsiteX208" fmla="*/ 402615 w 5004044"/>
              <a:gd name="connsiteY208" fmla="*/ 410767 h 4257439"/>
              <a:gd name="connsiteX209" fmla="*/ 488827 w 5004044"/>
              <a:gd name="connsiteY209" fmla="*/ 452479 h 4257439"/>
              <a:gd name="connsiteX210" fmla="*/ 453360 w 5004044"/>
              <a:gd name="connsiteY210" fmla="*/ 444507 h 4257439"/>
              <a:gd name="connsiteX211" fmla="*/ 444814 w 5004044"/>
              <a:gd name="connsiteY211" fmla="*/ 429568 h 4257439"/>
              <a:gd name="connsiteX212" fmla="*/ 442720 w 5004044"/>
              <a:gd name="connsiteY212" fmla="*/ 406534 h 4257439"/>
              <a:gd name="connsiteX213" fmla="*/ 399647 w 5004044"/>
              <a:gd name="connsiteY213" fmla="*/ 373970 h 4257439"/>
              <a:gd name="connsiteX214" fmla="*/ 390458 w 5004044"/>
              <a:gd name="connsiteY214" fmla="*/ 369266 h 4257439"/>
              <a:gd name="connsiteX215" fmla="*/ 384776 w 5004044"/>
              <a:gd name="connsiteY215" fmla="*/ 357618 h 4257439"/>
              <a:gd name="connsiteX216" fmla="*/ 395456 w 5004044"/>
              <a:gd name="connsiteY216" fmla="*/ 346561 h 4257439"/>
              <a:gd name="connsiteX217" fmla="*/ 409490 w 5004044"/>
              <a:gd name="connsiteY217" fmla="*/ 343767 h 4257439"/>
              <a:gd name="connsiteX218" fmla="*/ 459406 w 5004044"/>
              <a:gd name="connsiteY218" fmla="*/ 364686 h 4257439"/>
              <a:gd name="connsiteX219" fmla="*/ 603593 w 5004044"/>
              <a:gd name="connsiteY219" fmla="*/ 487253 h 4257439"/>
              <a:gd name="connsiteX220" fmla="*/ 758457 w 5004044"/>
              <a:gd name="connsiteY220" fmla="*/ 592438 h 4257439"/>
              <a:gd name="connsiteX221" fmla="*/ 1126835 w 5004044"/>
              <a:gd name="connsiteY221" fmla="*/ 818073 h 4257439"/>
              <a:gd name="connsiteX222" fmla="*/ 1748686 w 5004044"/>
              <a:gd name="connsiteY222" fmla="*/ 913256 h 4257439"/>
              <a:gd name="connsiteX223" fmla="*/ 2345605 w 5004044"/>
              <a:gd name="connsiteY223" fmla="*/ 842682 h 4257439"/>
              <a:gd name="connsiteX224" fmla="*/ 2430665 w 5004044"/>
              <a:gd name="connsiteY224" fmla="*/ 833044 h 4257439"/>
              <a:gd name="connsiteX225" fmla="*/ 3874549 w 5004044"/>
              <a:gd name="connsiteY225" fmla="*/ 345713 h 4257439"/>
              <a:gd name="connsiteX226" fmla="*/ 4079914 w 5004044"/>
              <a:gd name="connsiteY226" fmla="*/ 235770 h 4257439"/>
              <a:gd name="connsiteX227" fmla="*/ 4115814 w 5004044"/>
              <a:gd name="connsiteY227" fmla="*/ 249002 h 4257439"/>
              <a:gd name="connsiteX228" fmla="*/ 4129591 w 5004044"/>
              <a:gd name="connsiteY228" fmla="*/ 251735 h 4257439"/>
              <a:gd name="connsiteX229" fmla="*/ 4131313 w 5004044"/>
              <a:gd name="connsiteY229" fmla="*/ 253264 h 4257439"/>
              <a:gd name="connsiteX230" fmla="*/ 4132779 w 5004044"/>
              <a:gd name="connsiteY230" fmla="*/ 252368 h 4257439"/>
              <a:gd name="connsiteX231" fmla="*/ 4129591 w 5004044"/>
              <a:gd name="connsiteY231" fmla="*/ 251735 h 4257439"/>
              <a:gd name="connsiteX232" fmla="*/ 4126781 w 5004044"/>
              <a:gd name="connsiteY232" fmla="*/ 249241 h 4257439"/>
              <a:gd name="connsiteX233" fmla="*/ 4126159 w 5004044"/>
              <a:gd name="connsiteY233" fmla="*/ 241207 h 4257439"/>
              <a:gd name="connsiteX234" fmla="*/ 4145347 w 5004044"/>
              <a:gd name="connsiteY234" fmla="*/ 206824 h 4257439"/>
              <a:gd name="connsiteX235" fmla="*/ 4183377 w 5004044"/>
              <a:gd name="connsiteY235" fmla="*/ 186195 h 4257439"/>
              <a:gd name="connsiteX236" fmla="*/ 4203065 w 5004044"/>
              <a:gd name="connsiteY236" fmla="*/ 194422 h 4257439"/>
              <a:gd name="connsiteX237" fmla="*/ 4228763 w 5004044"/>
              <a:gd name="connsiteY237" fmla="*/ 203170 h 4257439"/>
              <a:gd name="connsiteX238" fmla="*/ 4343373 w 5004044"/>
              <a:gd name="connsiteY238" fmla="*/ 90903 h 4257439"/>
              <a:gd name="connsiteX239" fmla="*/ 4421541 w 5004044"/>
              <a:gd name="connsiteY239" fmla="*/ 10686 h 4257439"/>
              <a:gd name="connsiteX240" fmla="*/ 4437179 w 5004044"/>
              <a:gd name="connsiteY240" fmla="*/ 969 h 4257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5004044" h="4257439">
                <a:moveTo>
                  <a:pt x="4996703" y="1884419"/>
                </a:moveTo>
                <a:lnTo>
                  <a:pt x="4999558" y="1895448"/>
                </a:lnTo>
                <a:cubicBezTo>
                  <a:pt x="5005407" y="1925309"/>
                  <a:pt x="5005885" y="1948588"/>
                  <a:pt x="4998919" y="1955002"/>
                </a:cubicBezTo>
                <a:lnTo>
                  <a:pt x="4997257" y="1954563"/>
                </a:lnTo>
                <a:lnTo>
                  <a:pt x="4997288" y="1935420"/>
                </a:lnTo>
                <a:cubicBezTo>
                  <a:pt x="4997241" y="1921584"/>
                  <a:pt x="4997129" y="1908567"/>
                  <a:pt x="4996971" y="1897199"/>
                </a:cubicBezTo>
                <a:close/>
                <a:moveTo>
                  <a:pt x="4995619" y="1855413"/>
                </a:moveTo>
                <a:cubicBezTo>
                  <a:pt x="4995887" y="1856868"/>
                  <a:pt x="4996145" y="1861630"/>
                  <a:pt x="4996377" y="1868871"/>
                </a:cubicBezTo>
                <a:lnTo>
                  <a:pt x="4996703" y="1884419"/>
                </a:lnTo>
                <a:lnTo>
                  <a:pt x="4993479" y="1871969"/>
                </a:lnTo>
                <a:lnTo>
                  <a:pt x="4994448" y="1857988"/>
                </a:lnTo>
                <a:cubicBezTo>
                  <a:pt x="4994836" y="1854434"/>
                  <a:pt x="4995221" y="1853309"/>
                  <a:pt x="4995619" y="1855413"/>
                </a:cubicBezTo>
                <a:close/>
                <a:moveTo>
                  <a:pt x="561880" y="1402651"/>
                </a:moveTo>
                <a:cubicBezTo>
                  <a:pt x="561124" y="1404050"/>
                  <a:pt x="560098" y="1405494"/>
                  <a:pt x="559343" y="1406893"/>
                </a:cubicBezTo>
                <a:cubicBezTo>
                  <a:pt x="564992" y="1411590"/>
                  <a:pt x="570885" y="1415610"/>
                  <a:pt x="576521" y="1419992"/>
                </a:cubicBezTo>
                <a:cubicBezTo>
                  <a:pt x="583100" y="1421044"/>
                  <a:pt x="589950" y="1422050"/>
                  <a:pt x="596259" y="1423150"/>
                </a:cubicBezTo>
                <a:cubicBezTo>
                  <a:pt x="584800" y="1416317"/>
                  <a:pt x="573340" y="1409483"/>
                  <a:pt x="561880" y="1402651"/>
                </a:cubicBezTo>
                <a:close/>
                <a:moveTo>
                  <a:pt x="741490" y="927208"/>
                </a:moveTo>
                <a:cubicBezTo>
                  <a:pt x="799034" y="985684"/>
                  <a:pt x="870087" y="1023113"/>
                  <a:pt x="944973" y="1054807"/>
                </a:cubicBezTo>
                <a:cubicBezTo>
                  <a:pt x="945998" y="1053361"/>
                  <a:pt x="946754" y="1051963"/>
                  <a:pt x="947781" y="1050516"/>
                </a:cubicBezTo>
                <a:cubicBezTo>
                  <a:pt x="879021" y="1009518"/>
                  <a:pt x="810249" y="968207"/>
                  <a:pt x="741490" y="927208"/>
                </a:cubicBezTo>
                <a:close/>
                <a:moveTo>
                  <a:pt x="4437179" y="969"/>
                </a:moveTo>
                <a:cubicBezTo>
                  <a:pt x="4443841" y="3904"/>
                  <a:pt x="4445992" y="9534"/>
                  <a:pt x="4444201" y="18389"/>
                </a:cubicBezTo>
                <a:cubicBezTo>
                  <a:pt x="4441695" y="29585"/>
                  <a:pt x="4436433" y="40002"/>
                  <a:pt x="4430319" y="49621"/>
                </a:cubicBezTo>
                <a:cubicBezTo>
                  <a:pt x="4401802" y="94822"/>
                  <a:pt x="4415372" y="106342"/>
                  <a:pt x="4455614" y="105249"/>
                </a:cubicBezTo>
                <a:cubicBezTo>
                  <a:pt x="4491507" y="104290"/>
                  <a:pt x="4527369" y="96378"/>
                  <a:pt x="4563529" y="89046"/>
                </a:cubicBezTo>
                <a:cubicBezTo>
                  <a:pt x="4581331" y="85271"/>
                  <a:pt x="4582237" y="87326"/>
                  <a:pt x="4575967" y="105828"/>
                </a:cubicBezTo>
                <a:cubicBezTo>
                  <a:pt x="4565867" y="136392"/>
                  <a:pt x="4565181" y="164346"/>
                  <a:pt x="4581177" y="187773"/>
                </a:cubicBezTo>
                <a:cubicBezTo>
                  <a:pt x="4584949" y="193117"/>
                  <a:pt x="4587668" y="199279"/>
                  <a:pt x="4586660" y="207364"/>
                </a:cubicBezTo>
                <a:cubicBezTo>
                  <a:pt x="4582114" y="240426"/>
                  <a:pt x="4591735" y="267509"/>
                  <a:pt x="4601641" y="294858"/>
                </a:cubicBezTo>
                <a:cubicBezTo>
                  <a:pt x="4618339" y="340618"/>
                  <a:pt x="4639505" y="382741"/>
                  <a:pt x="4662523" y="423590"/>
                </a:cubicBezTo>
                <a:cubicBezTo>
                  <a:pt x="4678751" y="452354"/>
                  <a:pt x="4689013" y="487863"/>
                  <a:pt x="4724560" y="497719"/>
                </a:cubicBezTo>
                <a:cubicBezTo>
                  <a:pt x="4733099" y="500006"/>
                  <a:pt x="4735915" y="508366"/>
                  <a:pt x="4732841" y="519029"/>
                </a:cubicBezTo>
                <a:cubicBezTo>
                  <a:pt x="4722677" y="554348"/>
                  <a:pt x="4730947" y="581670"/>
                  <a:pt x="4749643" y="604622"/>
                </a:cubicBezTo>
                <a:cubicBezTo>
                  <a:pt x="4756255" y="612626"/>
                  <a:pt x="4753773" y="618125"/>
                  <a:pt x="4744753" y="623512"/>
                </a:cubicBezTo>
                <a:cubicBezTo>
                  <a:pt x="4734394" y="629453"/>
                  <a:pt x="4726335" y="638149"/>
                  <a:pt x="4720006" y="649070"/>
                </a:cubicBezTo>
                <a:cubicBezTo>
                  <a:pt x="4709614" y="666719"/>
                  <a:pt x="4704721" y="685611"/>
                  <a:pt x="4700653" y="704672"/>
                </a:cubicBezTo>
                <a:cubicBezTo>
                  <a:pt x="4694336" y="734569"/>
                  <a:pt x="4686883" y="763401"/>
                  <a:pt x="4662297" y="786401"/>
                </a:cubicBezTo>
                <a:cubicBezTo>
                  <a:pt x="4654979" y="793386"/>
                  <a:pt x="4649109" y="802330"/>
                  <a:pt x="4642954" y="811006"/>
                </a:cubicBezTo>
                <a:cubicBezTo>
                  <a:pt x="4644917" y="818566"/>
                  <a:pt x="4649771" y="823719"/>
                  <a:pt x="4658781" y="824342"/>
                </a:cubicBezTo>
                <a:cubicBezTo>
                  <a:pt x="4716129" y="828453"/>
                  <a:pt x="4713587" y="870017"/>
                  <a:pt x="4713981" y="916441"/>
                </a:cubicBezTo>
                <a:cubicBezTo>
                  <a:pt x="4714583" y="973897"/>
                  <a:pt x="4682235" y="1006173"/>
                  <a:pt x="4642145" y="1035706"/>
                </a:cubicBezTo>
                <a:cubicBezTo>
                  <a:pt x="4628425" y="1045718"/>
                  <a:pt x="4608421" y="1048933"/>
                  <a:pt x="4604059" y="1073741"/>
                </a:cubicBezTo>
                <a:cubicBezTo>
                  <a:pt x="4628007" y="1092285"/>
                  <a:pt x="4655309" y="1069123"/>
                  <a:pt x="4680437" y="1071013"/>
                </a:cubicBezTo>
                <a:cubicBezTo>
                  <a:pt x="4701201" y="1072723"/>
                  <a:pt x="4734847" y="1063938"/>
                  <a:pt x="4708843" y="1110593"/>
                </a:cubicBezTo>
                <a:cubicBezTo>
                  <a:pt x="4701273" y="1124265"/>
                  <a:pt x="4711111" y="1131384"/>
                  <a:pt x="4721433" y="1130828"/>
                </a:cubicBezTo>
                <a:cubicBezTo>
                  <a:pt x="4805036" y="1125241"/>
                  <a:pt x="4770374" y="1216755"/>
                  <a:pt x="4799050" y="1256288"/>
                </a:cubicBezTo>
                <a:cubicBezTo>
                  <a:pt x="4807135" y="1266880"/>
                  <a:pt x="4800233" y="1289605"/>
                  <a:pt x="4788849" y="1296992"/>
                </a:cubicBezTo>
                <a:cubicBezTo>
                  <a:pt x="4716605" y="1344534"/>
                  <a:pt x="4710171" y="1427902"/>
                  <a:pt x="4677593" y="1504814"/>
                </a:cubicBezTo>
                <a:cubicBezTo>
                  <a:pt x="4717444" y="1525929"/>
                  <a:pt x="4764171" y="1523690"/>
                  <a:pt x="4806838" y="1534504"/>
                </a:cubicBezTo>
                <a:cubicBezTo>
                  <a:pt x="4851155" y="1545658"/>
                  <a:pt x="4851771" y="1559782"/>
                  <a:pt x="4818253" y="1621364"/>
                </a:cubicBezTo>
                <a:cubicBezTo>
                  <a:pt x="4912245" y="1616790"/>
                  <a:pt x="4912245" y="1616790"/>
                  <a:pt x="4887405" y="1708784"/>
                </a:cubicBezTo>
                <a:cubicBezTo>
                  <a:pt x="4926883" y="1705769"/>
                  <a:pt x="4965617" y="1779266"/>
                  <a:pt x="4987017" y="1847008"/>
                </a:cubicBezTo>
                <a:lnTo>
                  <a:pt x="4993479" y="1871969"/>
                </a:lnTo>
                <a:lnTo>
                  <a:pt x="4993260" y="1875137"/>
                </a:lnTo>
                <a:cubicBezTo>
                  <a:pt x="4992440" y="1890359"/>
                  <a:pt x="4991543" y="1912093"/>
                  <a:pt x="4990437" y="1933934"/>
                </a:cubicBezTo>
                <a:lnTo>
                  <a:pt x="4989378" y="1952477"/>
                </a:lnTo>
                <a:lnTo>
                  <a:pt x="4982628" y="1950690"/>
                </a:lnTo>
                <a:cubicBezTo>
                  <a:pt x="4977177" y="1945881"/>
                  <a:pt x="4973287" y="1944057"/>
                  <a:pt x="4970479" y="1944168"/>
                </a:cubicBezTo>
                <a:cubicBezTo>
                  <a:pt x="4962059" y="1944498"/>
                  <a:pt x="4963394" y="1962230"/>
                  <a:pt x="4961645" y="1968944"/>
                </a:cubicBezTo>
                <a:cubicBezTo>
                  <a:pt x="4955769" y="1990222"/>
                  <a:pt x="4970405" y="2001239"/>
                  <a:pt x="4980262" y="2014997"/>
                </a:cubicBezTo>
                <a:cubicBezTo>
                  <a:pt x="4983953" y="2020039"/>
                  <a:pt x="4986587" y="1996490"/>
                  <a:pt x="4988607" y="1965973"/>
                </a:cubicBezTo>
                <a:lnTo>
                  <a:pt x="4989378" y="1952477"/>
                </a:lnTo>
                <a:lnTo>
                  <a:pt x="4997257" y="1954563"/>
                </a:lnTo>
                <a:lnTo>
                  <a:pt x="4997217" y="1978557"/>
                </a:lnTo>
                <a:cubicBezTo>
                  <a:pt x="4996813" y="2037141"/>
                  <a:pt x="4995076" y="2095563"/>
                  <a:pt x="4990810" y="2100744"/>
                </a:cubicBezTo>
                <a:cubicBezTo>
                  <a:pt x="4945575" y="2155854"/>
                  <a:pt x="4978545" y="2256304"/>
                  <a:pt x="4889713" y="2285583"/>
                </a:cubicBezTo>
                <a:cubicBezTo>
                  <a:pt x="4849735" y="2298967"/>
                  <a:pt x="4831955" y="2340690"/>
                  <a:pt x="4803440" y="2367231"/>
                </a:cubicBezTo>
                <a:cubicBezTo>
                  <a:pt x="4704002" y="2459108"/>
                  <a:pt x="4639535" y="2566320"/>
                  <a:pt x="4613356" y="2702512"/>
                </a:cubicBezTo>
                <a:cubicBezTo>
                  <a:pt x="4606017" y="2740180"/>
                  <a:pt x="4573792" y="2775282"/>
                  <a:pt x="4553563" y="2810797"/>
                </a:cubicBezTo>
                <a:cubicBezTo>
                  <a:pt x="4565127" y="2832476"/>
                  <a:pt x="4619667" y="2772245"/>
                  <a:pt x="4602347" y="2836976"/>
                </a:cubicBezTo>
                <a:cubicBezTo>
                  <a:pt x="4589232" y="2885784"/>
                  <a:pt x="4551577" y="2921212"/>
                  <a:pt x="4516285" y="2954642"/>
                </a:cubicBezTo>
                <a:cubicBezTo>
                  <a:pt x="4475753" y="2992790"/>
                  <a:pt x="4430641" y="3025740"/>
                  <a:pt x="4414507" y="3086467"/>
                </a:cubicBezTo>
                <a:cubicBezTo>
                  <a:pt x="4410989" y="3099423"/>
                  <a:pt x="3564181" y="4149656"/>
                  <a:pt x="2327617" y="4253752"/>
                </a:cubicBezTo>
                <a:cubicBezTo>
                  <a:pt x="2125545" y="4270760"/>
                  <a:pt x="1322624" y="4224619"/>
                  <a:pt x="1214971" y="4203137"/>
                </a:cubicBezTo>
                <a:cubicBezTo>
                  <a:pt x="1104292" y="4180925"/>
                  <a:pt x="1007789" y="4121736"/>
                  <a:pt x="894535" y="4109150"/>
                </a:cubicBezTo>
                <a:cubicBezTo>
                  <a:pt x="834632" y="4102646"/>
                  <a:pt x="776274" y="4081635"/>
                  <a:pt x="781596" y="3991505"/>
                </a:cubicBezTo>
                <a:cubicBezTo>
                  <a:pt x="783201" y="3965920"/>
                  <a:pt x="766642" y="3948284"/>
                  <a:pt x="742373" y="3959843"/>
                </a:cubicBezTo>
                <a:cubicBezTo>
                  <a:pt x="696510" y="3981854"/>
                  <a:pt x="673849" y="3949166"/>
                  <a:pt x="646723" y="3926438"/>
                </a:cubicBezTo>
                <a:cubicBezTo>
                  <a:pt x="598687" y="3886210"/>
                  <a:pt x="552406" y="3842509"/>
                  <a:pt x="478839" y="3847272"/>
                </a:cubicBezTo>
                <a:cubicBezTo>
                  <a:pt x="491215" y="3806501"/>
                  <a:pt x="515519" y="3808222"/>
                  <a:pt x="537744" y="3812205"/>
                </a:cubicBezTo>
                <a:cubicBezTo>
                  <a:pt x="596474" y="3823029"/>
                  <a:pt x="654233" y="3836554"/>
                  <a:pt x="712950" y="3847065"/>
                </a:cubicBezTo>
                <a:cubicBezTo>
                  <a:pt x="751090" y="3853931"/>
                  <a:pt x="789463" y="3866135"/>
                  <a:pt x="839053" y="3842201"/>
                </a:cubicBezTo>
                <a:cubicBezTo>
                  <a:pt x="792472" y="3772935"/>
                  <a:pt x="718132" y="3772458"/>
                  <a:pt x="657388" y="3759142"/>
                </a:cubicBezTo>
                <a:cubicBezTo>
                  <a:pt x="581525" y="3742486"/>
                  <a:pt x="535038" y="3694078"/>
                  <a:pt x="479902" y="3640872"/>
                </a:cubicBezTo>
                <a:cubicBezTo>
                  <a:pt x="534356" y="3616078"/>
                  <a:pt x="570138" y="3656255"/>
                  <a:pt x="612982" y="3646162"/>
                </a:cubicBezTo>
                <a:cubicBezTo>
                  <a:pt x="615057" y="3637572"/>
                  <a:pt x="618333" y="3625291"/>
                  <a:pt x="617779" y="3625073"/>
                </a:cubicBezTo>
                <a:cubicBezTo>
                  <a:pt x="545776" y="3603308"/>
                  <a:pt x="510266" y="3544423"/>
                  <a:pt x="495792" y="3468542"/>
                </a:cubicBezTo>
                <a:cubicBezTo>
                  <a:pt x="488366" y="3429369"/>
                  <a:pt x="462153" y="3421345"/>
                  <a:pt x="436221" y="3407261"/>
                </a:cubicBezTo>
                <a:cubicBezTo>
                  <a:pt x="345019" y="3357258"/>
                  <a:pt x="249255" y="3315018"/>
                  <a:pt x="172652" y="3237768"/>
                </a:cubicBezTo>
                <a:cubicBezTo>
                  <a:pt x="256919" y="3234912"/>
                  <a:pt x="326749" y="3281731"/>
                  <a:pt x="417805" y="3290959"/>
                </a:cubicBezTo>
                <a:cubicBezTo>
                  <a:pt x="341913" y="3205043"/>
                  <a:pt x="246803" y="3171544"/>
                  <a:pt x="159629" y="3126522"/>
                </a:cubicBezTo>
                <a:cubicBezTo>
                  <a:pt x="119806" y="3106035"/>
                  <a:pt x="82625" y="3077492"/>
                  <a:pt x="35515" y="3070942"/>
                </a:cubicBezTo>
                <a:cubicBezTo>
                  <a:pt x="18803" y="3068516"/>
                  <a:pt x="-9231" y="3062395"/>
                  <a:pt x="3001" y="3030820"/>
                </a:cubicBezTo>
                <a:cubicBezTo>
                  <a:pt x="13293" y="3004651"/>
                  <a:pt x="35761" y="3007959"/>
                  <a:pt x="56337" y="3011602"/>
                </a:cubicBezTo>
                <a:cubicBezTo>
                  <a:pt x="105732" y="3020594"/>
                  <a:pt x="155993" y="3012038"/>
                  <a:pt x="221626" y="3000137"/>
                </a:cubicBezTo>
                <a:cubicBezTo>
                  <a:pt x="163022" y="2929831"/>
                  <a:pt x="63027" y="2971519"/>
                  <a:pt x="12079" y="2895750"/>
                </a:cubicBezTo>
                <a:cubicBezTo>
                  <a:pt x="70612" y="2870868"/>
                  <a:pt x="117312" y="2892988"/>
                  <a:pt x="165389" y="2890511"/>
                </a:cubicBezTo>
                <a:cubicBezTo>
                  <a:pt x="208846" y="2888217"/>
                  <a:pt x="219022" y="2871872"/>
                  <a:pt x="206743" y="2827546"/>
                </a:cubicBezTo>
                <a:cubicBezTo>
                  <a:pt x="187666" y="2758486"/>
                  <a:pt x="209823" y="2717255"/>
                  <a:pt x="273631" y="2725917"/>
                </a:cubicBezTo>
                <a:cubicBezTo>
                  <a:pt x="332792" y="2734135"/>
                  <a:pt x="337558" y="2706094"/>
                  <a:pt x="320364" y="2667696"/>
                </a:cubicBezTo>
                <a:cubicBezTo>
                  <a:pt x="295325" y="2611707"/>
                  <a:pt x="318706" y="2561087"/>
                  <a:pt x="334074" y="2507770"/>
                </a:cubicBezTo>
                <a:cubicBezTo>
                  <a:pt x="357219" y="2426828"/>
                  <a:pt x="344229" y="2391168"/>
                  <a:pt x="284207" y="2344516"/>
                </a:cubicBezTo>
                <a:cubicBezTo>
                  <a:pt x="250406" y="2318539"/>
                  <a:pt x="214378" y="2297698"/>
                  <a:pt x="166166" y="2278376"/>
                </a:cubicBezTo>
                <a:cubicBezTo>
                  <a:pt x="273852" y="2244503"/>
                  <a:pt x="158170" y="2213685"/>
                  <a:pt x="194891" y="2175576"/>
                </a:cubicBezTo>
                <a:cubicBezTo>
                  <a:pt x="270782" y="2149213"/>
                  <a:pt x="337571" y="2238633"/>
                  <a:pt x="440332" y="2191712"/>
                </a:cubicBezTo>
                <a:cubicBezTo>
                  <a:pt x="307946" y="2127472"/>
                  <a:pt x="161307" y="2042341"/>
                  <a:pt x="63051" y="1942979"/>
                </a:cubicBezTo>
                <a:cubicBezTo>
                  <a:pt x="83512" y="1912799"/>
                  <a:pt x="105922" y="1933513"/>
                  <a:pt x="123612" y="1920903"/>
                </a:cubicBezTo>
                <a:cubicBezTo>
                  <a:pt x="122527" y="1914768"/>
                  <a:pt x="123751" y="1905381"/>
                  <a:pt x="120386" y="1903128"/>
                </a:cubicBezTo>
                <a:cubicBezTo>
                  <a:pt x="47933" y="1852346"/>
                  <a:pt x="47054" y="1850919"/>
                  <a:pt x="119318" y="1791355"/>
                </a:cubicBezTo>
                <a:cubicBezTo>
                  <a:pt x="144540" y="1770456"/>
                  <a:pt x="141749" y="1756399"/>
                  <a:pt x="127081" y="1738431"/>
                </a:cubicBezTo>
                <a:cubicBezTo>
                  <a:pt x="116725" y="1725710"/>
                  <a:pt x="104020" y="1715301"/>
                  <a:pt x="108310" y="1682600"/>
                </a:cubicBezTo>
                <a:cubicBezTo>
                  <a:pt x="150870" y="1715887"/>
                  <a:pt x="350796" y="1749545"/>
                  <a:pt x="385468" y="1739315"/>
                </a:cubicBezTo>
                <a:cubicBezTo>
                  <a:pt x="424434" y="1727691"/>
                  <a:pt x="558776" y="1718211"/>
                  <a:pt x="599777" y="1722044"/>
                </a:cubicBezTo>
                <a:cubicBezTo>
                  <a:pt x="597521" y="1720227"/>
                  <a:pt x="595263" y="1718413"/>
                  <a:pt x="593006" y="1716597"/>
                </a:cubicBezTo>
                <a:cubicBezTo>
                  <a:pt x="552484" y="1680103"/>
                  <a:pt x="511421" y="1643705"/>
                  <a:pt x="485736" y="1591625"/>
                </a:cubicBezTo>
                <a:cubicBezTo>
                  <a:pt x="484560" y="1589619"/>
                  <a:pt x="483937" y="1587831"/>
                  <a:pt x="481534" y="1588888"/>
                </a:cubicBezTo>
                <a:cubicBezTo>
                  <a:pt x="460479" y="1599246"/>
                  <a:pt x="462468" y="1582449"/>
                  <a:pt x="461623" y="1569314"/>
                </a:cubicBezTo>
                <a:cubicBezTo>
                  <a:pt x="460764" y="1555866"/>
                  <a:pt x="456786" y="1545815"/>
                  <a:pt x="441172" y="1549836"/>
                </a:cubicBezTo>
                <a:cubicBezTo>
                  <a:pt x="440361" y="1549980"/>
                  <a:pt x="439267" y="1549855"/>
                  <a:pt x="438173" y="1549732"/>
                </a:cubicBezTo>
                <a:cubicBezTo>
                  <a:pt x="430782" y="1548823"/>
                  <a:pt x="406258" y="1517097"/>
                  <a:pt x="409482" y="1509886"/>
                </a:cubicBezTo>
                <a:cubicBezTo>
                  <a:pt x="416686" y="1494065"/>
                  <a:pt x="408267" y="1488277"/>
                  <a:pt x="401143" y="1480995"/>
                </a:cubicBezTo>
                <a:cubicBezTo>
                  <a:pt x="391181" y="1471051"/>
                  <a:pt x="381247" y="1461736"/>
                  <a:pt x="370772" y="1452514"/>
                </a:cubicBezTo>
                <a:cubicBezTo>
                  <a:pt x="360580" y="1443560"/>
                  <a:pt x="350146" y="1435280"/>
                  <a:pt x="339699" y="1426688"/>
                </a:cubicBezTo>
                <a:cubicBezTo>
                  <a:pt x="315473" y="1420526"/>
                  <a:pt x="291032" y="1415669"/>
                  <a:pt x="265593" y="1412885"/>
                </a:cubicBezTo>
                <a:cubicBezTo>
                  <a:pt x="246706" y="1410526"/>
                  <a:pt x="225589" y="1406978"/>
                  <a:pt x="215085" y="1372144"/>
                </a:cubicBezTo>
                <a:cubicBezTo>
                  <a:pt x="234985" y="1372744"/>
                  <a:pt x="254925" y="1374284"/>
                  <a:pt x="274865" y="1375825"/>
                </a:cubicBezTo>
                <a:cubicBezTo>
                  <a:pt x="255700" y="1360864"/>
                  <a:pt x="237075" y="1345807"/>
                  <a:pt x="219220" y="1329666"/>
                </a:cubicBezTo>
                <a:cubicBezTo>
                  <a:pt x="204474" y="1316138"/>
                  <a:pt x="192346" y="1300252"/>
                  <a:pt x="187322" y="1278682"/>
                </a:cubicBezTo>
                <a:cubicBezTo>
                  <a:pt x="185994" y="1273224"/>
                  <a:pt x="184924" y="1267404"/>
                  <a:pt x="189878" y="1262417"/>
                </a:cubicBezTo>
                <a:cubicBezTo>
                  <a:pt x="195346" y="1256708"/>
                  <a:pt x="199833" y="1259711"/>
                  <a:pt x="204036" y="1262449"/>
                </a:cubicBezTo>
                <a:cubicBezTo>
                  <a:pt x="221402" y="1273615"/>
                  <a:pt x="239024" y="1284422"/>
                  <a:pt x="256133" y="1295950"/>
                </a:cubicBezTo>
                <a:cubicBezTo>
                  <a:pt x="278851" y="1311233"/>
                  <a:pt x="301313" y="1326878"/>
                  <a:pt x="323760" y="1342208"/>
                </a:cubicBezTo>
                <a:cubicBezTo>
                  <a:pt x="292061" y="1308268"/>
                  <a:pt x="257298" y="1278982"/>
                  <a:pt x="219957" y="1252997"/>
                </a:cubicBezTo>
                <a:cubicBezTo>
                  <a:pt x="192995" y="1234035"/>
                  <a:pt x="166033" y="1215073"/>
                  <a:pt x="145267" y="1188376"/>
                </a:cubicBezTo>
                <a:cubicBezTo>
                  <a:pt x="134614" y="1175075"/>
                  <a:pt x="129282" y="1158938"/>
                  <a:pt x="127649" y="1140248"/>
                </a:cubicBezTo>
                <a:cubicBezTo>
                  <a:pt x="127430" y="1135227"/>
                  <a:pt x="127724" y="1129482"/>
                  <a:pt x="133301" y="1126283"/>
                </a:cubicBezTo>
                <a:cubicBezTo>
                  <a:pt x="138892" y="1123399"/>
                  <a:pt x="142312" y="1126907"/>
                  <a:pt x="144665" y="1130919"/>
                </a:cubicBezTo>
                <a:cubicBezTo>
                  <a:pt x="147316" y="1135513"/>
                  <a:pt x="150466" y="1139068"/>
                  <a:pt x="154924" y="1141443"/>
                </a:cubicBezTo>
                <a:cubicBezTo>
                  <a:pt x="194007" y="1163643"/>
                  <a:pt x="228472" y="1192350"/>
                  <a:pt x="263706" y="1219972"/>
                </a:cubicBezTo>
                <a:cubicBezTo>
                  <a:pt x="314160" y="1259456"/>
                  <a:pt x="363843" y="1300026"/>
                  <a:pt x="423231" y="1325916"/>
                </a:cubicBezTo>
                <a:cubicBezTo>
                  <a:pt x="445702" y="1335549"/>
                  <a:pt x="468901" y="1343155"/>
                  <a:pt x="486543" y="1341940"/>
                </a:cubicBezTo>
                <a:cubicBezTo>
                  <a:pt x="421673" y="1296460"/>
                  <a:pt x="360475" y="1247802"/>
                  <a:pt x="305459" y="1191095"/>
                </a:cubicBezTo>
                <a:cubicBezTo>
                  <a:pt x="249875" y="1133856"/>
                  <a:pt x="201123" y="1070982"/>
                  <a:pt x="165967" y="995271"/>
                </a:cubicBezTo>
                <a:cubicBezTo>
                  <a:pt x="162356" y="987370"/>
                  <a:pt x="160109" y="979543"/>
                  <a:pt x="148803" y="982487"/>
                </a:cubicBezTo>
                <a:cubicBezTo>
                  <a:pt x="143684" y="983707"/>
                  <a:pt x="141844" y="978971"/>
                  <a:pt x="142975" y="973711"/>
                </a:cubicBezTo>
                <a:cubicBezTo>
                  <a:pt x="150059" y="936405"/>
                  <a:pt x="133120" y="916307"/>
                  <a:pt x="107228" y="903165"/>
                </a:cubicBezTo>
                <a:cubicBezTo>
                  <a:pt x="99148" y="898899"/>
                  <a:pt x="98374" y="893659"/>
                  <a:pt x="103961" y="884449"/>
                </a:cubicBezTo>
                <a:cubicBezTo>
                  <a:pt x="111573" y="871720"/>
                  <a:pt x="110228" y="859623"/>
                  <a:pt x="105398" y="848773"/>
                </a:cubicBezTo>
                <a:cubicBezTo>
                  <a:pt x="102652" y="841984"/>
                  <a:pt x="99109" y="835651"/>
                  <a:pt x="96106" y="829222"/>
                </a:cubicBezTo>
                <a:cubicBezTo>
                  <a:pt x="94023" y="825161"/>
                  <a:pt x="90576" y="821026"/>
                  <a:pt x="95233" y="815459"/>
                </a:cubicBezTo>
                <a:cubicBezTo>
                  <a:pt x="99648" y="810569"/>
                  <a:pt x="104350" y="812269"/>
                  <a:pt x="108754" y="813390"/>
                </a:cubicBezTo>
                <a:cubicBezTo>
                  <a:pt x="129926" y="818192"/>
                  <a:pt x="142781" y="832053"/>
                  <a:pt x="149184" y="854012"/>
                </a:cubicBezTo>
                <a:cubicBezTo>
                  <a:pt x="153977" y="870244"/>
                  <a:pt x="158340" y="870424"/>
                  <a:pt x="169922" y="855094"/>
                </a:cubicBezTo>
                <a:cubicBezTo>
                  <a:pt x="178668" y="843430"/>
                  <a:pt x="186813" y="842941"/>
                  <a:pt x="194734" y="849766"/>
                </a:cubicBezTo>
                <a:cubicBezTo>
                  <a:pt x="198964" y="853131"/>
                  <a:pt x="201642" y="858351"/>
                  <a:pt x="204833" y="862849"/>
                </a:cubicBezTo>
                <a:cubicBezTo>
                  <a:pt x="220829" y="886276"/>
                  <a:pt x="237607" y="908933"/>
                  <a:pt x="262674" y="921903"/>
                </a:cubicBezTo>
                <a:cubicBezTo>
                  <a:pt x="273823" y="927843"/>
                  <a:pt x="285713" y="932069"/>
                  <a:pt x="302202" y="923150"/>
                </a:cubicBezTo>
                <a:cubicBezTo>
                  <a:pt x="291351" y="917791"/>
                  <a:pt x="280774" y="918709"/>
                  <a:pt x="270912" y="917286"/>
                </a:cubicBezTo>
                <a:cubicBezTo>
                  <a:pt x="261049" y="915865"/>
                  <a:pt x="255697" y="911748"/>
                  <a:pt x="262498" y="899162"/>
                </a:cubicBezTo>
                <a:cubicBezTo>
                  <a:pt x="266276" y="892170"/>
                  <a:pt x="265774" y="886883"/>
                  <a:pt x="261759" y="882214"/>
                </a:cubicBezTo>
                <a:cubicBezTo>
                  <a:pt x="248848" y="867099"/>
                  <a:pt x="241864" y="844294"/>
                  <a:pt x="216117" y="846941"/>
                </a:cubicBezTo>
                <a:cubicBezTo>
                  <a:pt x="214767" y="847179"/>
                  <a:pt x="213361" y="846162"/>
                  <a:pt x="211969" y="845458"/>
                </a:cubicBezTo>
                <a:cubicBezTo>
                  <a:pt x="206685" y="842913"/>
                  <a:pt x="200848" y="840147"/>
                  <a:pt x="202383" y="831653"/>
                </a:cubicBezTo>
                <a:cubicBezTo>
                  <a:pt x="204188" y="823111"/>
                  <a:pt x="211130" y="819988"/>
                  <a:pt x="217302" y="817950"/>
                </a:cubicBezTo>
                <a:cubicBezTo>
                  <a:pt x="233145" y="812939"/>
                  <a:pt x="245914" y="818592"/>
                  <a:pt x="258185" y="825283"/>
                </a:cubicBezTo>
                <a:cubicBezTo>
                  <a:pt x="288036" y="841837"/>
                  <a:pt x="313015" y="865260"/>
                  <a:pt x="339019" y="887237"/>
                </a:cubicBezTo>
                <a:cubicBezTo>
                  <a:pt x="378027" y="920202"/>
                  <a:pt x="412674" y="959314"/>
                  <a:pt x="455541" y="987171"/>
                </a:cubicBezTo>
                <a:cubicBezTo>
                  <a:pt x="583008" y="1069675"/>
                  <a:pt x="708694" y="1155025"/>
                  <a:pt x="839737" y="1232154"/>
                </a:cubicBezTo>
                <a:cubicBezTo>
                  <a:pt x="888076" y="1260626"/>
                  <a:pt x="937413" y="1287025"/>
                  <a:pt x="987251" y="1312386"/>
                </a:cubicBezTo>
                <a:cubicBezTo>
                  <a:pt x="987438" y="1310454"/>
                  <a:pt x="987654" y="1309151"/>
                  <a:pt x="987828" y="1306906"/>
                </a:cubicBezTo>
                <a:cubicBezTo>
                  <a:pt x="987759" y="1305338"/>
                  <a:pt x="987677" y="1303454"/>
                  <a:pt x="987609" y="1301885"/>
                </a:cubicBezTo>
                <a:cubicBezTo>
                  <a:pt x="952341" y="1285971"/>
                  <a:pt x="917544" y="1268392"/>
                  <a:pt x="883773" y="1249366"/>
                </a:cubicBezTo>
                <a:cubicBezTo>
                  <a:pt x="800867" y="1202326"/>
                  <a:pt x="724387" y="1146562"/>
                  <a:pt x="658689" y="1075926"/>
                </a:cubicBezTo>
                <a:cubicBezTo>
                  <a:pt x="653269" y="1070242"/>
                  <a:pt x="647527" y="1069673"/>
                  <a:pt x="639221" y="1072721"/>
                </a:cubicBezTo>
                <a:cubicBezTo>
                  <a:pt x="612439" y="1082826"/>
                  <a:pt x="603654" y="1074888"/>
                  <a:pt x="607837" y="1046001"/>
                </a:cubicBezTo>
                <a:cubicBezTo>
                  <a:pt x="608886" y="1038856"/>
                  <a:pt x="608910" y="1033160"/>
                  <a:pt x="604057" y="1028006"/>
                </a:cubicBezTo>
                <a:cubicBezTo>
                  <a:pt x="582361" y="1004953"/>
                  <a:pt x="559626" y="983032"/>
                  <a:pt x="535068" y="963012"/>
                </a:cubicBezTo>
                <a:cubicBezTo>
                  <a:pt x="489628" y="926121"/>
                  <a:pt x="441097" y="893257"/>
                  <a:pt x="398492" y="852702"/>
                </a:cubicBezTo>
                <a:cubicBezTo>
                  <a:pt x="385976" y="840363"/>
                  <a:pt x="376348" y="825616"/>
                  <a:pt x="370407" y="808003"/>
                </a:cubicBezTo>
                <a:cubicBezTo>
                  <a:pt x="368512" y="802013"/>
                  <a:pt x="367360" y="794309"/>
                  <a:pt x="373637" y="788457"/>
                </a:cubicBezTo>
                <a:cubicBezTo>
                  <a:pt x="379645" y="782652"/>
                  <a:pt x="384471" y="787178"/>
                  <a:pt x="388957" y="790181"/>
                </a:cubicBezTo>
                <a:cubicBezTo>
                  <a:pt x="407729" y="802365"/>
                  <a:pt x="426784" y="814815"/>
                  <a:pt x="445569" y="827313"/>
                </a:cubicBezTo>
                <a:cubicBezTo>
                  <a:pt x="464624" y="839764"/>
                  <a:pt x="483437" y="852889"/>
                  <a:pt x="503344" y="866138"/>
                </a:cubicBezTo>
                <a:cubicBezTo>
                  <a:pt x="504379" y="858682"/>
                  <a:pt x="500259" y="857827"/>
                  <a:pt x="497988" y="855698"/>
                </a:cubicBezTo>
                <a:cubicBezTo>
                  <a:pt x="465913" y="825620"/>
                  <a:pt x="431003" y="799206"/>
                  <a:pt x="395068" y="774238"/>
                </a:cubicBezTo>
                <a:cubicBezTo>
                  <a:pt x="367267" y="754791"/>
                  <a:pt x="340223" y="733946"/>
                  <a:pt x="321225" y="704090"/>
                </a:cubicBezTo>
                <a:cubicBezTo>
                  <a:pt x="313910" y="692415"/>
                  <a:pt x="309809" y="679538"/>
                  <a:pt x="310772" y="664187"/>
                </a:cubicBezTo>
                <a:cubicBezTo>
                  <a:pt x="311107" y="659384"/>
                  <a:pt x="311442" y="654580"/>
                  <a:pt x="316776" y="652057"/>
                </a:cubicBezTo>
                <a:cubicBezTo>
                  <a:pt x="321044" y="650039"/>
                  <a:pt x="323869" y="652386"/>
                  <a:pt x="326167" y="655144"/>
                </a:cubicBezTo>
                <a:cubicBezTo>
                  <a:pt x="330196" y="660125"/>
                  <a:pt x="334224" y="665107"/>
                  <a:pt x="339819" y="668549"/>
                </a:cubicBezTo>
                <a:cubicBezTo>
                  <a:pt x="373388" y="689190"/>
                  <a:pt x="404905" y="712724"/>
                  <a:pt x="435653" y="737342"/>
                </a:cubicBezTo>
                <a:cubicBezTo>
                  <a:pt x="486133" y="777455"/>
                  <a:pt x="536115" y="818606"/>
                  <a:pt x="594518" y="846882"/>
                </a:cubicBezTo>
                <a:cubicBezTo>
                  <a:pt x="616490" y="857553"/>
                  <a:pt x="639205" y="866511"/>
                  <a:pt x="665142" y="868257"/>
                </a:cubicBezTo>
                <a:cubicBezTo>
                  <a:pt x="664195" y="865262"/>
                  <a:pt x="662491" y="863665"/>
                  <a:pt x="660802" y="862382"/>
                </a:cubicBezTo>
                <a:cubicBezTo>
                  <a:pt x="604283" y="821121"/>
                  <a:pt x="549586" y="777958"/>
                  <a:pt x="499505" y="728286"/>
                </a:cubicBezTo>
                <a:cubicBezTo>
                  <a:pt x="437758" y="667074"/>
                  <a:pt x="384382" y="598058"/>
                  <a:pt x="345927" y="515339"/>
                </a:cubicBezTo>
                <a:cubicBezTo>
                  <a:pt x="344141" y="511860"/>
                  <a:pt x="342910" y="508598"/>
                  <a:pt x="338588" y="509361"/>
                </a:cubicBezTo>
                <a:cubicBezTo>
                  <a:pt x="327525" y="511630"/>
                  <a:pt x="326170" y="505543"/>
                  <a:pt x="327339" y="494900"/>
                </a:cubicBezTo>
                <a:cubicBezTo>
                  <a:pt x="330552" y="468714"/>
                  <a:pt x="322326" y="448660"/>
                  <a:pt x="303055" y="437512"/>
                </a:cubicBezTo>
                <a:cubicBezTo>
                  <a:pt x="289083" y="429226"/>
                  <a:pt x="277325" y="421812"/>
                  <a:pt x="292117" y="398959"/>
                </a:cubicBezTo>
                <a:cubicBezTo>
                  <a:pt x="295694" y="393584"/>
                  <a:pt x="294041" y="386918"/>
                  <a:pt x="292417" y="380879"/>
                </a:cubicBezTo>
                <a:cubicBezTo>
                  <a:pt x="290115" y="371796"/>
                  <a:pt x="285463" y="365027"/>
                  <a:pt x="280259" y="358039"/>
                </a:cubicBezTo>
                <a:cubicBezTo>
                  <a:pt x="277365" y="354122"/>
                  <a:pt x="273863" y="348731"/>
                  <a:pt x="277426" y="343041"/>
                </a:cubicBezTo>
                <a:cubicBezTo>
                  <a:pt x="281488" y="336315"/>
                  <a:pt x="287339" y="339394"/>
                  <a:pt x="292014" y="340466"/>
                </a:cubicBezTo>
                <a:cubicBezTo>
                  <a:pt x="313455" y="345221"/>
                  <a:pt x="326609" y="359662"/>
                  <a:pt x="333039" y="382248"/>
                </a:cubicBezTo>
                <a:cubicBezTo>
                  <a:pt x="337209" y="396693"/>
                  <a:pt x="342383" y="396728"/>
                  <a:pt x="352439" y="383884"/>
                </a:cubicBezTo>
                <a:cubicBezTo>
                  <a:pt x="363791" y="369545"/>
                  <a:pt x="373274" y="368504"/>
                  <a:pt x="381981" y="380883"/>
                </a:cubicBezTo>
                <a:cubicBezTo>
                  <a:pt x="388959" y="391037"/>
                  <a:pt x="394611" y="402058"/>
                  <a:pt x="402615" y="410767"/>
                </a:cubicBezTo>
                <a:cubicBezTo>
                  <a:pt x="424081" y="434810"/>
                  <a:pt x="444293" y="461289"/>
                  <a:pt x="488827" y="452479"/>
                </a:cubicBezTo>
                <a:cubicBezTo>
                  <a:pt x="476447" y="443279"/>
                  <a:pt x="464047" y="446100"/>
                  <a:pt x="453360" y="444507"/>
                </a:cubicBezTo>
                <a:cubicBezTo>
                  <a:pt x="445687" y="443331"/>
                  <a:pt x="437918" y="439958"/>
                  <a:pt x="444814" y="429568"/>
                </a:cubicBezTo>
                <a:cubicBezTo>
                  <a:pt x="452737" y="417733"/>
                  <a:pt x="447628" y="412942"/>
                  <a:pt x="442720" y="406534"/>
                </a:cubicBezTo>
                <a:cubicBezTo>
                  <a:pt x="431444" y="391445"/>
                  <a:pt x="422234" y="373778"/>
                  <a:pt x="399647" y="373970"/>
                </a:cubicBezTo>
                <a:cubicBezTo>
                  <a:pt x="396107" y="373962"/>
                  <a:pt x="393255" y="370986"/>
                  <a:pt x="390458" y="369266"/>
                </a:cubicBezTo>
                <a:cubicBezTo>
                  <a:pt x="386539" y="366795"/>
                  <a:pt x="383146" y="363915"/>
                  <a:pt x="384776" y="357618"/>
                </a:cubicBezTo>
                <a:cubicBezTo>
                  <a:pt x="386436" y="351948"/>
                  <a:pt x="390351" y="348094"/>
                  <a:pt x="395456" y="346561"/>
                </a:cubicBezTo>
                <a:cubicBezTo>
                  <a:pt x="400022" y="345122"/>
                  <a:pt x="404870" y="343950"/>
                  <a:pt x="409490" y="343767"/>
                </a:cubicBezTo>
                <a:cubicBezTo>
                  <a:pt x="430118" y="342340"/>
                  <a:pt x="444782" y="353984"/>
                  <a:pt x="459406" y="364686"/>
                </a:cubicBezTo>
                <a:cubicBezTo>
                  <a:pt x="510573" y="401831"/>
                  <a:pt x="556044" y="445675"/>
                  <a:pt x="603593" y="487253"/>
                </a:cubicBezTo>
                <a:cubicBezTo>
                  <a:pt x="651129" y="528518"/>
                  <a:pt x="706332" y="558308"/>
                  <a:pt x="758457" y="592438"/>
                </a:cubicBezTo>
                <a:cubicBezTo>
                  <a:pt x="878695" y="671475"/>
                  <a:pt x="999459" y="750102"/>
                  <a:pt x="1126835" y="818073"/>
                </a:cubicBezTo>
                <a:cubicBezTo>
                  <a:pt x="1251416" y="884324"/>
                  <a:pt x="1667647" y="915225"/>
                  <a:pt x="1748686" y="913256"/>
                </a:cubicBezTo>
                <a:cubicBezTo>
                  <a:pt x="1852285" y="910467"/>
                  <a:pt x="2096505" y="873683"/>
                  <a:pt x="2345605" y="842682"/>
                </a:cubicBezTo>
                <a:cubicBezTo>
                  <a:pt x="2373756" y="838977"/>
                  <a:pt x="2401379" y="835684"/>
                  <a:pt x="2430665" y="833044"/>
                </a:cubicBezTo>
                <a:cubicBezTo>
                  <a:pt x="3260397" y="757430"/>
                  <a:pt x="3845073" y="368944"/>
                  <a:pt x="3874549" y="345713"/>
                </a:cubicBezTo>
                <a:cubicBezTo>
                  <a:pt x="3921930" y="308568"/>
                  <a:pt x="4079617" y="235190"/>
                  <a:pt x="4079914" y="235770"/>
                </a:cubicBezTo>
                <a:cubicBezTo>
                  <a:pt x="4083430" y="241475"/>
                  <a:pt x="4101322" y="245987"/>
                  <a:pt x="4115814" y="249002"/>
                </a:cubicBezTo>
                <a:lnTo>
                  <a:pt x="4129591" y="251735"/>
                </a:lnTo>
                <a:lnTo>
                  <a:pt x="4131313" y="253264"/>
                </a:lnTo>
                <a:cubicBezTo>
                  <a:pt x="4136355" y="253402"/>
                  <a:pt x="4136103" y="253090"/>
                  <a:pt x="4132779" y="252368"/>
                </a:cubicBezTo>
                <a:lnTo>
                  <a:pt x="4129591" y="251735"/>
                </a:lnTo>
                <a:lnTo>
                  <a:pt x="4126781" y="249241"/>
                </a:lnTo>
                <a:cubicBezTo>
                  <a:pt x="4126067" y="246916"/>
                  <a:pt x="4126005" y="243923"/>
                  <a:pt x="4126159" y="241207"/>
                </a:cubicBezTo>
                <a:cubicBezTo>
                  <a:pt x="4126893" y="226844"/>
                  <a:pt x="4132343" y="214496"/>
                  <a:pt x="4145347" y="206824"/>
                </a:cubicBezTo>
                <a:cubicBezTo>
                  <a:pt x="4157825" y="199562"/>
                  <a:pt x="4170601" y="192878"/>
                  <a:pt x="4183377" y="186195"/>
                </a:cubicBezTo>
                <a:cubicBezTo>
                  <a:pt x="4194019" y="180522"/>
                  <a:pt x="4201312" y="179234"/>
                  <a:pt x="4203065" y="194422"/>
                </a:cubicBezTo>
                <a:cubicBezTo>
                  <a:pt x="4204816" y="209612"/>
                  <a:pt x="4219976" y="213894"/>
                  <a:pt x="4228763" y="203170"/>
                </a:cubicBezTo>
                <a:cubicBezTo>
                  <a:pt x="4263132" y="161048"/>
                  <a:pt x="4304408" y="127512"/>
                  <a:pt x="4343373" y="90903"/>
                </a:cubicBezTo>
                <a:cubicBezTo>
                  <a:pt x="4370579" y="65543"/>
                  <a:pt x="4399217" y="41828"/>
                  <a:pt x="4421541" y="10686"/>
                </a:cubicBezTo>
                <a:cubicBezTo>
                  <a:pt x="4425645" y="4902"/>
                  <a:pt x="4429395" y="-2718"/>
                  <a:pt x="4437179" y="969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1" descr="C:\Documents and Settings\ŠKOLA\Desktop\slike nasilje\24.jpg">
            <a:extLst>
              <a:ext uri="{FF2B5EF4-FFF2-40B4-BE49-F238E27FC236}">
                <a16:creationId xmlns:a16="http://schemas.microsoft.com/office/drawing/2014/main" id="{26B287EA-FA18-45A7-902E-1589467EF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938603" y="3529963"/>
            <a:ext cx="2766872" cy="1549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133589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lačić za govor: pravokutnik 4">
            <a:extLst>
              <a:ext uri="{FF2B5EF4-FFF2-40B4-BE49-F238E27FC236}">
                <a16:creationId xmlns:a16="http://schemas.microsoft.com/office/drawing/2014/main" id="{F0AD466A-C574-6F40-7C3B-096B7621B8A3}"/>
              </a:ext>
            </a:extLst>
          </p:cNvPr>
          <p:cNvSpPr/>
          <p:nvPr/>
        </p:nvSpPr>
        <p:spPr>
          <a:xfrm>
            <a:off x="0" y="345858"/>
            <a:ext cx="6096000" cy="2489251"/>
          </a:xfrm>
          <a:prstGeom prst="wedgeRectCallout">
            <a:avLst>
              <a:gd name="adj1" fmla="val 64829"/>
              <a:gd name="adj2" fmla="val -572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kern="1200" dirty="0">
                <a:solidFill>
                  <a:schemeClr val="accent5">
                    <a:lumMod val="50000"/>
                  </a:schemeClr>
                </a:solidFill>
                <a:latin typeface="Century Schoolbook" panose="02040604050505020304" pitchFamily="18" charset="0"/>
              </a:rPr>
              <a:t>PRVA POMOĆ I PODRŠKA U PODRUČJU MENTALNOGA ZDRAVLJA</a:t>
            </a:r>
            <a:r>
              <a:rPr lang="hr-HR" sz="1800" b="1" kern="1200" dirty="0">
                <a:solidFill>
                  <a:schemeClr val="accent5">
                    <a:lumMod val="50000"/>
                  </a:schemeClr>
                </a:solidFill>
                <a:latin typeface="Century Schoolbook" panose="02040604050505020304" pitchFamily="18" charset="0"/>
              </a:rPr>
              <a:t> </a:t>
            </a:r>
            <a:r>
              <a:rPr lang="hr-HR" sz="1800" kern="1200" dirty="0">
                <a:solidFill>
                  <a:schemeClr val="accent5">
                    <a:lumMod val="50000"/>
                  </a:schemeClr>
                </a:solidFill>
                <a:latin typeface="Century Schoolbook" panose="02040604050505020304" pitchFamily="18" charset="0"/>
              </a:rPr>
              <a:t>(psihološka prva pomoć) – pomoć je i podrška koja se nudi osobi u </a:t>
            </a:r>
            <a:r>
              <a:rPr lang="hr-HR" sz="1800" b="1" kern="1200" dirty="0">
                <a:solidFill>
                  <a:schemeClr val="accent5">
                    <a:lumMod val="50000"/>
                  </a:schemeClr>
                </a:solidFill>
                <a:latin typeface="Century Schoolbook" panose="02040604050505020304" pitchFamily="18" charset="0"/>
              </a:rPr>
              <a:t>stanju emocionalne krize</a:t>
            </a:r>
            <a:r>
              <a:rPr lang="hr-HR" sz="1800" kern="1200" dirty="0">
                <a:solidFill>
                  <a:schemeClr val="accent5">
                    <a:lumMod val="50000"/>
                  </a:schemeClr>
                </a:solidFill>
                <a:latin typeface="Century Schoolbook" panose="02040604050505020304" pitchFamily="18" charset="0"/>
              </a:rPr>
              <a:t> ili </a:t>
            </a:r>
            <a:r>
              <a:rPr lang="hr-HR" sz="1800" b="1" kern="1200" dirty="0">
                <a:solidFill>
                  <a:schemeClr val="accent5">
                    <a:lumMod val="50000"/>
                  </a:schemeClr>
                </a:solidFill>
                <a:latin typeface="Century Schoolbook" panose="02040604050505020304" pitchFamily="18" charset="0"/>
              </a:rPr>
              <a:t>osobi koja pokazuje prve znakove problema mentalnog zdravlja</a:t>
            </a:r>
            <a:r>
              <a:rPr lang="hr-HR" sz="1800" kern="1200" dirty="0">
                <a:solidFill>
                  <a:schemeClr val="accent5">
                    <a:lumMod val="50000"/>
                  </a:schemeClr>
                </a:solidFill>
                <a:latin typeface="Century Schoolbook" panose="02040604050505020304" pitchFamily="18" charset="0"/>
              </a:rPr>
              <a:t> ili </a:t>
            </a:r>
            <a:r>
              <a:rPr lang="hr-HR" sz="1800" b="1" kern="1200" dirty="0">
                <a:solidFill>
                  <a:schemeClr val="accent5">
                    <a:lumMod val="50000"/>
                  </a:schemeClr>
                </a:solidFill>
                <a:latin typeface="Century Schoolbook" panose="02040604050505020304" pitchFamily="18" charset="0"/>
              </a:rPr>
              <a:t>doživljava pogoršanje postojećih problema mentalnog zdravlja</a:t>
            </a:r>
            <a:endParaRPr lang="hr-HR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E0ECF3D0-BC35-8393-9E9B-21339C24A86A}"/>
              </a:ext>
            </a:extLst>
          </p:cNvPr>
          <p:cNvSpPr/>
          <p:nvPr/>
        </p:nvSpPr>
        <p:spPr>
          <a:xfrm>
            <a:off x="8983743" y="345858"/>
            <a:ext cx="2705493" cy="24892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accent5">
                    <a:lumMod val="50000"/>
                  </a:schemeClr>
                </a:solidFill>
                <a:latin typeface="Century Schoolbook" panose="02040604050505020304" pitchFamily="18" charset="0"/>
              </a:rPr>
              <a:t>NIJE STRUČNI TRETMAN VEĆ PREVENTIVNI POSTUPAK  </a:t>
            </a:r>
          </a:p>
          <a:p>
            <a:pPr algn="ctr"/>
            <a:r>
              <a:rPr lang="hr-HR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može je pružiti bilo tko iz najbližeg okruženja</a:t>
            </a:r>
          </a:p>
        </p:txBody>
      </p:sp>
      <p:sp>
        <p:nvSpPr>
          <p:cNvPr id="8" name="Nije jednako 7">
            <a:extLst>
              <a:ext uri="{FF2B5EF4-FFF2-40B4-BE49-F238E27FC236}">
                <a16:creationId xmlns:a16="http://schemas.microsoft.com/office/drawing/2014/main" id="{3AD8BDAB-7153-7E69-CEC1-EA6417863B47}"/>
              </a:ext>
            </a:extLst>
          </p:cNvPr>
          <p:cNvSpPr/>
          <p:nvPr/>
        </p:nvSpPr>
        <p:spPr>
          <a:xfrm>
            <a:off x="6777872" y="1133283"/>
            <a:ext cx="1951348" cy="914400"/>
          </a:xfrm>
          <a:prstGeom prst="mathNotEqual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accent6"/>
              </a:solidFill>
            </a:endParaRPr>
          </a:p>
        </p:txBody>
      </p:sp>
      <p:pic>
        <p:nvPicPr>
          <p:cNvPr id="10" name="Slika 9" descr="Slika na kojoj se prikazuje nebo, vanjski, oblak, Ples">
            <a:extLst>
              <a:ext uri="{FF2B5EF4-FFF2-40B4-BE49-F238E27FC236}">
                <a16:creationId xmlns:a16="http://schemas.microsoft.com/office/drawing/2014/main" id="{A0836DFB-EA17-0164-BA0D-43BF6D737E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656" y="2835109"/>
            <a:ext cx="5092087" cy="2489252"/>
          </a:xfrm>
          <a:prstGeom prst="rect">
            <a:avLst/>
          </a:prstGeom>
        </p:spPr>
      </p:pic>
      <p:sp>
        <p:nvSpPr>
          <p:cNvPr id="11" name="Pravokutnik 10">
            <a:extLst>
              <a:ext uri="{FF2B5EF4-FFF2-40B4-BE49-F238E27FC236}">
                <a16:creationId xmlns:a16="http://schemas.microsoft.com/office/drawing/2014/main" id="{FA002076-7395-440B-2807-58F39A28A170}"/>
              </a:ext>
            </a:extLst>
          </p:cNvPr>
          <p:cNvSpPr/>
          <p:nvPr/>
        </p:nvSpPr>
        <p:spPr>
          <a:xfrm>
            <a:off x="3891656" y="5324360"/>
            <a:ext cx="5092087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accent5">
                    <a:lumMod val="50000"/>
                  </a:schemeClr>
                </a:solidFill>
                <a:latin typeface="Century Schoolbook" panose="02040604050505020304" pitchFamily="18" charset="0"/>
              </a:rPr>
              <a:t>Pomoć i podrška postaje </a:t>
            </a:r>
            <a:r>
              <a:rPr lang="hr-HR" b="1" dirty="0">
                <a:solidFill>
                  <a:schemeClr val="accent5">
                    <a:lumMod val="50000"/>
                  </a:schemeClr>
                </a:solidFill>
                <a:latin typeface="Century Schoolbook" panose="02040604050505020304" pitchFamily="18" charset="0"/>
              </a:rPr>
              <a:t>TEMELJ</a:t>
            </a:r>
            <a:r>
              <a:rPr lang="hr-HR" dirty="0">
                <a:solidFill>
                  <a:schemeClr val="accent5">
                    <a:lumMod val="50000"/>
                  </a:schemeClr>
                </a:solidFill>
                <a:latin typeface="Century Schoolbook" panose="02040604050505020304" pitchFamily="18" charset="0"/>
              </a:rPr>
              <a:t> prevladavanja problema ili traženja stručne pomoći</a:t>
            </a:r>
          </a:p>
        </p:txBody>
      </p:sp>
    </p:spTree>
    <p:extLst>
      <p:ext uri="{BB962C8B-B14F-4D97-AF65-F5344CB8AC3E}">
        <p14:creationId xmlns:p14="http://schemas.microsoft.com/office/powerpoint/2010/main" val="297060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jagram toka: Izdvajanje 4"/>
          <p:cNvSpPr/>
          <p:nvPr/>
        </p:nvSpPr>
        <p:spPr>
          <a:xfrm>
            <a:off x="3701935" y="387927"/>
            <a:ext cx="5486400" cy="5597236"/>
          </a:xfrm>
          <a:prstGeom prst="flowChartExtract">
            <a:avLst/>
          </a:prstGeom>
          <a:solidFill>
            <a:srgbClr val="ADDFE7"/>
          </a:solidFill>
          <a:ln>
            <a:solidFill>
              <a:srgbClr val="ADDF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Pomoć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i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podršku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treba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pružati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 u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prirodnom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okruženju</a:t>
            </a:r>
            <a:r>
              <a:rPr lang="hr-HR" dirty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.</a:t>
            </a:r>
            <a:endParaRPr lang="en-US" dirty="0">
              <a:solidFill>
                <a:schemeClr val="tx2">
                  <a:lumMod val="75000"/>
                </a:schemeClr>
              </a:solidFill>
              <a:latin typeface="Century Schoolbook" panose="02040604050505020304" pitchFamily="18" charset="0"/>
            </a:endParaRPr>
          </a:p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U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školi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 je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potrebno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provoditi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sve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razine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prevencije</a:t>
            </a:r>
            <a:r>
              <a:rPr lang="hr-HR" dirty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.</a:t>
            </a:r>
          </a:p>
        </p:txBody>
      </p:sp>
      <p:sp>
        <p:nvSpPr>
          <p:cNvPr id="8" name="Dijagram toka: Izdvajanje 7"/>
          <p:cNvSpPr/>
          <p:nvPr/>
        </p:nvSpPr>
        <p:spPr>
          <a:xfrm>
            <a:off x="5569528" y="387928"/>
            <a:ext cx="1751213" cy="1706881"/>
          </a:xfrm>
          <a:prstGeom prst="flowChartExtract">
            <a:avLst/>
          </a:prstGeom>
          <a:solidFill>
            <a:srgbClr val="F3CCC3"/>
          </a:solidFill>
          <a:ln>
            <a:solidFill>
              <a:srgbClr val="F3CC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rgbClr val="285B7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≈</a:t>
            </a:r>
            <a:r>
              <a:rPr lang="hr-HR" sz="2400" dirty="0">
                <a:solidFill>
                  <a:srgbClr val="285B70"/>
                </a:solidFill>
              </a:rPr>
              <a:t>15%</a:t>
            </a:r>
            <a:endParaRPr lang="en-US" sz="2400" dirty="0">
              <a:solidFill>
                <a:srgbClr val="285B70"/>
              </a:solidFill>
            </a:endParaRPr>
          </a:p>
        </p:txBody>
      </p:sp>
      <p:sp>
        <p:nvSpPr>
          <p:cNvPr id="9" name="Dijagram toka: Izdvajanje 8"/>
          <p:cNvSpPr/>
          <p:nvPr/>
        </p:nvSpPr>
        <p:spPr>
          <a:xfrm>
            <a:off x="6073834" y="387927"/>
            <a:ext cx="798023" cy="853440"/>
          </a:xfrm>
          <a:prstGeom prst="flowChartExtract">
            <a:avLst/>
          </a:prstGeom>
          <a:solidFill>
            <a:srgbClr val="FCCE1F"/>
          </a:solidFill>
          <a:ln>
            <a:solidFill>
              <a:srgbClr val="FCCE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67" dirty="0">
              <a:solidFill>
                <a:srgbClr val="285B70"/>
              </a:solidFill>
            </a:endParaRPr>
          </a:p>
        </p:txBody>
      </p:sp>
      <p:sp>
        <p:nvSpPr>
          <p:cNvPr id="10" name="Zaobljeni pravokutnik 9"/>
          <p:cNvSpPr/>
          <p:nvPr/>
        </p:nvSpPr>
        <p:spPr>
          <a:xfrm>
            <a:off x="1998483" y="2094809"/>
            <a:ext cx="2401722" cy="2737657"/>
          </a:xfrm>
          <a:prstGeom prst="roundRect">
            <a:avLst/>
          </a:prstGeom>
          <a:solidFill>
            <a:srgbClr val="ADDFE7"/>
          </a:solidFill>
          <a:ln>
            <a:solidFill>
              <a:srgbClr val="ADDF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>
                <a:solidFill>
                  <a:srgbClr val="285B70"/>
                </a:solidFill>
                <a:latin typeface="Century Schoolbook" panose="02040604050505020304" pitchFamily="18" charset="0"/>
              </a:rPr>
              <a:t>Univerzalna prevencija –</a:t>
            </a:r>
            <a:r>
              <a:rPr lang="hr-HR" sz="2400" dirty="0">
                <a:solidFill>
                  <a:srgbClr val="285B70"/>
                </a:solidFill>
                <a:latin typeface="Century Schoolbook" panose="02040604050505020304" pitchFamily="18" charset="0"/>
              </a:rPr>
              <a:t> </a:t>
            </a:r>
            <a:r>
              <a:rPr lang="hr-HR" dirty="0">
                <a:solidFill>
                  <a:srgbClr val="285B70"/>
                </a:solidFill>
                <a:latin typeface="Century Schoolbook" panose="02040604050505020304" pitchFamily="18" charset="0"/>
              </a:rPr>
              <a:t>na razini škole uključuje sve učenike</a:t>
            </a:r>
            <a:endParaRPr lang="en-US" b="1" dirty="0">
              <a:solidFill>
                <a:srgbClr val="285B7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1" name="Zaobljeni pravokutnik 10"/>
          <p:cNvSpPr/>
          <p:nvPr/>
        </p:nvSpPr>
        <p:spPr>
          <a:xfrm>
            <a:off x="7107385" y="387926"/>
            <a:ext cx="3568931" cy="1706883"/>
          </a:xfrm>
          <a:prstGeom prst="roundRect">
            <a:avLst/>
          </a:prstGeom>
          <a:solidFill>
            <a:srgbClr val="F3CCC3"/>
          </a:solidFill>
          <a:ln>
            <a:solidFill>
              <a:srgbClr val="F3CC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>
                <a:solidFill>
                  <a:srgbClr val="285B70"/>
                </a:solidFill>
                <a:latin typeface="Century Schoolbook" panose="02040604050505020304" pitchFamily="18" charset="0"/>
              </a:rPr>
              <a:t>Selektivna prevencija – </a:t>
            </a:r>
            <a:r>
              <a:rPr lang="hr-HR" dirty="0">
                <a:solidFill>
                  <a:srgbClr val="285B70"/>
                </a:solidFill>
                <a:latin typeface="Century Schoolbook" panose="02040604050505020304" pitchFamily="18" charset="0"/>
              </a:rPr>
              <a:t>rad s djecom i mladima kod kojih postoji visoki rizik razvoja psihičkih smetnji</a:t>
            </a:r>
            <a:endParaRPr lang="en-US" b="1" dirty="0">
              <a:solidFill>
                <a:srgbClr val="285B7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2" name="Zaobljeni pravokutnik 11"/>
          <p:cNvSpPr/>
          <p:nvPr/>
        </p:nvSpPr>
        <p:spPr>
          <a:xfrm>
            <a:off x="2308169" y="127140"/>
            <a:ext cx="3834939" cy="1211465"/>
          </a:xfrm>
          <a:prstGeom prst="roundRect">
            <a:avLst/>
          </a:prstGeom>
          <a:solidFill>
            <a:srgbClr val="FCCE1F"/>
          </a:solidFill>
          <a:ln>
            <a:solidFill>
              <a:srgbClr val="FCCE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>
                <a:solidFill>
                  <a:srgbClr val="285B70"/>
                </a:solidFill>
                <a:latin typeface="Century Schoolbook" panose="02040604050505020304" pitchFamily="18" charset="0"/>
              </a:rPr>
              <a:t>Indicirana prevencija </a:t>
            </a:r>
            <a:r>
              <a:rPr lang="hr-HR" sz="2000" dirty="0">
                <a:solidFill>
                  <a:srgbClr val="285B70"/>
                </a:solidFill>
                <a:latin typeface="Century Schoolbook" panose="02040604050505020304" pitchFamily="18" charset="0"/>
              </a:rPr>
              <a:t>– </a:t>
            </a:r>
            <a:r>
              <a:rPr lang="hr-HR" dirty="0">
                <a:solidFill>
                  <a:srgbClr val="285B70"/>
                </a:solidFill>
                <a:latin typeface="Century Schoolbook" panose="02040604050505020304" pitchFamily="18" charset="0"/>
              </a:rPr>
              <a:t>rad s djecom i mladima koji imaju razvijene psihičke poremećaje</a:t>
            </a:r>
            <a:endParaRPr lang="en-US" dirty="0">
              <a:solidFill>
                <a:srgbClr val="285B7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3" name="TekstniOkvir 12"/>
          <p:cNvSpPr txBox="1"/>
          <p:nvPr/>
        </p:nvSpPr>
        <p:spPr>
          <a:xfrm>
            <a:off x="6073834" y="786938"/>
            <a:ext cx="698268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67" dirty="0">
                <a:solidFill>
                  <a:srgbClr val="285B7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≈</a:t>
            </a:r>
            <a:r>
              <a:rPr lang="hr-HR" sz="1467" dirty="0">
                <a:solidFill>
                  <a:srgbClr val="285B70"/>
                </a:solidFill>
              </a:rPr>
              <a:t>5%</a:t>
            </a:r>
            <a:endParaRPr lang="en-US" sz="1467" dirty="0">
              <a:solidFill>
                <a:srgbClr val="285B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34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1CC89A3-857A-4D53-ADCB-0A14B4B40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C5FBA1F-4015-2F2F-83B7-3AF1F7C6C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5747"/>
            <a:ext cx="5162891" cy="2785952"/>
          </a:xfrm>
        </p:spPr>
        <p:txBody>
          <a:bodyPr anchor="ctr">
            <a:normAutofit fontScale="90000"/>
          </a:bodyPr>
          <a:lstStyle/>
          <a:p>
            <a:r>
              <a:rPr lang="hr-HR" sz="4000" b="1" dirty="0">
                <a:solidFill>
                  <a:srgbClr val="FF0000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Odgovornost odraslih da pristupe i provjere!</a:t>
            </a:r>
            <a:br>
              <a:rPr lang="hr-HR" sz="4000" b="1" dirty="0"/>
            </a:br>
            <a:endParaRPr lang="hr-HR" sz="40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4751711-1650-6F97-FDC6-74ED9A709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1090" y="725864"/>
            <a:ext cx="4992906" cy="211160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hr-HR" sz="2000" b="1" dirty="0"/>
          </a:p>
          <a:p>
            <a:r>
              <a:rPr lang="hr-HR" sz="2000" dirty="0">
                <a:latin typeface="Century Schoolbook" panose="02040604050505020304" pitchFamily="18" charset="0"/>
                <a:cs typeface="Arial" panose="020B0604020202020204" pitchFamily="34" charset="0"/>
              </a:rPr>
              <a:t>Nereagiranje je isto reakcija koja šalje poruku – najčešće tu poruku djeca i mladi tumače kao „nisam važan/na”, „moj je problem nevažan”….</a:t>
            </a:r>
          </a:p>
          <a:p>
            <a:endParaRPr lang="hr-HR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6EED3B-02E0-10EE-C32A-2641027476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0" r="11978"/>
          <a:stretch/>
        </p:blipFill>
        <p:spPr bwMode="auto">
          <a:xfrm>
            <a:off x="182881" y="3526300"/>
            <a:ext cx="11834494" cy="315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8F298ACF-E5FC-5A2E-8C5D-FC5C5052D243}"/>
              </a:ext>
            </a:extLst>
          </p:cNvPr>
          <p:cNvSpPr txBox="1"/>
          <p:nvPr/>
        </p:nvSpPr>
        <p:spPr>
          <a:xfrm>
            <a:off x="3047215" y="3135891"/>
            <a:ext cx="6094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sr-Latn-RS" sz="2000" b="1" kern="1200" dirty="0">
                <a:solidFill>
                  <a:srgbClr val="FF0000"/>
                </a:solidFill>
                <a:latin typeface="Century Schoolbook" panose="02040604050505020304" pitchFamily="18" charset="0"/>
                <a:ea typeface="+mj-ea"/>
                <a:cs typeface="Arial" panose="020B0604020202020204" pitchFamily="34" charset="0"/>
              </a:rPr>
              <a:t>3P </a:t>
            </a:r>
            <a:r>
              <a:rPr lang="en-US" altLang="sr-Latn-RS" sz="2000" b="1" kern="1200" dirty="0" err="1">
                <a:solidFill>
                  <a:srgbClr val="FF0000"/>
                </a:solidFill>
                <a:latin typeface="Century Schoolbook" panose="02040604050505020304" pitchFamily="18" charset="0"/>
                <a:ea typeface="+mj-ea"/>
                <a:cs typeface="Arial" panose="020B0604020202020204" pitchFamily="34" charset="0"/>
              </a:rPr>
              <a:t>koraci</a:t>
            </a:r>
            <a:r>
              <a:rPr lang="en-US" altLang="sr-Latn-RS" sz="2000" b="1" kern="1200" dirty="0">
                <a:solidFill>
                  <a:srgbClr val="FF0000"/>
                </a:solidFill>
                <a:latin typeface="Century Schoolbook" panose="02040604050505020304" pitchFamily="18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sr-Latn-RS" sz="2000" kern="1200" dirty="0" err="1">
                <a:solidFill>
                  <a:schemeClr val="tx1"/>
                </a:solidFill>
                <a:latin typeface="Century Schoolbook" panose="02040604050505020304" pitchFamily="18" charset="0"/>
                <a:ea typeface="+mj-ea"/>
                <a:cs typeface="Arial" panose="020B0604020202020204" pitchFamily="34" charset="0"/>
              </a:rPr>
              <a:t>pružanja</a:t>
            </a:r>
            <a:r>
              <a:rPr lang="en-US" altLang="sr-Latn-RS" sz="2000" kern="1200" dirty="0">
                <a:solidFill>
                  <a:schemeClr val="tx1"/>
                </a:solidFill>
                <a:latin typeface="Century Schoolbook" panose="02040604050505020304" pitchFamily="18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sr-Latn-RS" sz="2000" kern="1200" dirty="0" err="1">
                <a:solidFill>
                  <a:schemeClr val="tx1"/>
                </a:solidFill>
                <a:latin typeface="Century Schoolbook" panose="02040604050505020304" pitchFamily="18" charset="0"/>
                <a:ea typeface="+mj-ea"/>
                <a:cs typeface="Arial" panose="020B0604020202020204" pitchFamily="34" charset="0"/>
              </a:rPr>
              <a:t>prve</a:t>
            </a:r>
            <a:r>
              <a:rPr lang="en-US" altLang="sr-Latn-RS" sz="2000" kern="1200" dirty="0">
                <a:solidFill>
                  <a:schemeClr val="tx1"/>
                </a:solidFill>
                <a:latin typeface="Century Schoolbook" panose="02040604050505020304" pitchFamily="18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sr-Latn-RS" sz="2000" kern="1200" dirty="0" err="1">
                <a:solidFill>
                  <a:schemeClr val="tx1"/>
                </a:solidFill>
                <a:latin typeface="Century Schoolbook" panose="02040604050505020304" pitchFamily="18" charset="0"/>
                <a:ea typeface="+mj-ea"/>
                <a:cs typeface="Arial" panose="020B0604020202020204" pitchFamily="34" charset="0"/>
              </a:rPr>
              <a:t>pomoći</a:t>
            </a:r>
            <a:r>
              <a:rPr lang="en-US" altLang="sr-Latn-RS" sz="2000" kern="1200" dirty="0">
                <a:solidFill>
                  <a:schemeClr val="tx1"/>
                </a:solidFill>
                <a:latin typeface="Century Schoolbook" panose="02040604050505020304" pitchFamily="18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sr-Latn-RS" sz="2000" kern="1200" dirty="0" err="1">
                <a:solidFill>
                  <a:schemeClr val="tx1"/>
                </a:solidFill>
                <a:latin typeface="Century Schoolbook" panose="02040604050505020304" pitchFamily="18" charset="0"/>
                <a:ea typeface="+mj-ea"/>
                <a:cs typeface="Arial" panose="020B0604020202020204" pitchFamily="34" charset="0"/>
              </a:rPr>
              <a:t>djeci</a:t>
            </a:r>
            <a:r>
              <a:rPr lang="en-US" altLang="sr-Latn-RS" sz="2000" kern="1200" dirty="0">
                <a:solidFill>
                  <a:schemeClr val="tx1"/>
                </a:solidFill>
                <a:latin typeface="Century Schoolbook" panose="02040604050505020304" pitchFamily="18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sr-Latn-RS" sz="2000" kern="1200" dirty="0" err="1">
                <a:solidFill>
                  <a:schemeClr val="tx1"/>
                </a:solidFill>
                <a:latin typeface="Century Schoolbook" panose="02040604050505020304" pitchFamily="18" charset="0"/>
                <a:ea typeface="+mj-ea"/>
                <a:cs typeface="Arial" panose="020B0604020202020204" pitchFamily="34" charset="0"/>
              </a:rPr>
              <a:t>i</a:t>
            </a:r>
            <a:r>
              <a:rPr lang="en-US" altLang="sr-Latn-RS" sz="2000" kern="1200" dirty="0">
                <a:solidFill>
                  <a:schemeClr val="tx1"/>
                </a:solidFill>
                <a:latin typeface="Century Schoolbook" panose="02040604050505020304" pitchFamily="18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sr-Latn-RS" sz="2000" kern="1200" dirty="0" err="1">
                <a:solidFill>
                  <a:schemeClr val="tx1"/>
                </a:solidFill>
                <a:latin typeface="Century Schoolbook" panose="02040604050505020304" pitchFamily="18" charset="0"/>
                <a:ea typeface="+mj-ea"/>
                <a:cs typeface="Arial" panose="020B0604020202020204" pitchFamily="34" charset="0"/>
              </a:rPr>
              <a:t>mladima</a:t>
            </a:r>
            <a:r>
              <a:rPr lang="en-US" altLang="sr-Latn-RS" sz="2000" kern="1200" dirty="0">
                <a:solidFill>
                  <a:schemeClr val="tx1"/>
                </a:solidFill>
                <a:latin typeface="Century Schoolbook" panose="02040604050505020304" pitchFamily="18" charset="0"/>
                <a:ea typeface="+mj-ea"/>
                <a:cs typeface="Arial" panose="020B0604020202020204" pitchFamily="34" charset="0"/>
              </a:rPr>
              <a:t> s </a:t>
            </a:r>
            <a:r>
              <a:rPr lang="en-US" altLang="sr-Latn-RS" sz="2000" kern="1200" dirty="0" err="1">
                <a:solidFill>
                  <a:schemeClr val="tx1"/>
                </a:solidFill>
                <a:latin typeface="Century Schoolbook" panose="02040604050505020304" pitchFamily="18" charset="0"/>
                <a:ea typeface="+mj-ea"/>
                <a:cs typeface="Arial" panose="020B0604020202020204" pitchFamily="34" charset="0"/>
              </a:rPr>
              <a:t>problemima</a:t>
            </a:r>
            <a:r>
              <a:rPr lang="en-US" altLang="sr-Latn-RS" sz="2000" kern="1200" dirty="0">
                <a:solidFill>
                  <a:schemeClr val="tx1"/>
                </a:solidFill>
                <a:latin typeface="Century Schoolbook" panose="02040604050505020304" pitchFamily="18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sr-Latn-RS" sz="2000" kern="1200" dirty="0" err="1">
                <a:solidFill>
                  <a:schemeClr val="tx1"/>
                </a:solidFill>
                <a:latin typeface="Century Schoolbook" panose="02040604050505020304" pitchFamily="18" charset="0"/>
                <a:ea typeface="+mj-ea"/>
                <a:cs typeface="Arial" panose="020B0604020202020204" pitchFamily="34" charset="0"/>
              </a:rPr>
              <a:t>mentalnoga</a:t>
            </a:r>
            <a:r>
              <a:rPr lang="en-US" altLang="sr-Latn-RS" sz="2000" kern="1200" dirty="0">
                <a:solidFill>
                  <a:schemeClr val="tx1"/>
                </a:solidFill>
                <a:latin typeface="Century Schoolbook" panose="02040604050505020304" pitchFamily="18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sr-Latn-RS" sz="2000" kern="1200" dirty="0" err="1">
                <a:solidFill>
                  <a:schemeClr val="tx1"/>
                </a:solidFill>
                <a:latin typeface="Century Schoolbook" panose="02040604050505020304" pitchFamily="18" charset="0"/>
                <a:ea typeface="+mj-ea"/>
                <a:cs typeface="Arial" panose="020B0604020202020204" pitchFamily="34" charset="0"/>
              </a:rPr>
              <a:t>zdravlja</a:t>
            </a:r>
            <a:endParaRPr lang="en-US" altLang="sr-Latn-RS" sz="2000" kern="1200" dirty="0">
              <a:solidFill>
                <a:schemeClr val="tx1"/>
              </a:solidFill>
              <a:latin typeface="Century Schoolbook" panose="02040604050505020304" pitchFamily="18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1591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9E346B6-B400-776F-42FC-AC9B7A91F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412" y="1967266"/>
            <a:ext cx="2809188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kern="1200" dirty="0">
                <a:solidFill>
                  <a:srgbClr val="FFFFFF"/>
                </a:solidFill>
                <a:latin typeface="Century Schoolbook" panose="02040604050505020304" pitchFamily="18" charset="0"/>
              </a:rPr>
              <a:t>3P </a:t>
            </a:r>
            <a:r>
              <a:rPr lang="en-US" sz="3600" b="1" kern="1200" dirty="0" err="1">
                <a:solidFill>
                  <a:srgbClr val="FFFFFF"/>
                </a:solidFill>
                <a:latin typeface="Century Schoolbook" panose="02040604050505020304" pitchFamily="18" charset="0"/>
              </a:rPr>
              <a:t>razgovor</a:t>
            </a:r>
            <a:r>
              <a:rPr lang="en-US" sz="3600" b="1" kern="1200" dirty="0">
                <a:solidFill>
                  <a:srgbClr val="FFFFFF"/>
                </a:solidFill>
                <a:latin typeface="Century Schoolbook" panose="02040604050505020304" pitchFamily="18" charset="0"/>
              </a:rPr>
              <a:t> </a:t>
            </a:r>
            <a:r>
              <a:rPr lang="en-US" sz="3600" b="1" kern="1200" dirty="0" err="1">
                <a:solidFill>
                  <a:srgbClr val="FFFFFF"/>
                </a:solidFill>
                <a:latin typeface="Century Schoolbook" panose="02040604050505020304" pitchFamily="18" charset="0"/>
              </a:rPr>
              <a:t>omogućuje</a:t>
            </a:r>
            <a:endParaRPr lang="en-US" sz="3600" b="1" kern="1200" dirty="0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4" name="Picture 6" descr="Slika na kojoj se prikazuje tekst, Font, crtić, snimka zaslona&#10;&#10;Opis je automatski generiran">
            <a:extLst>
              <a:ext uri="{FF2B5EF4-FFF2-40B4-BE49-F238E27FC236}">
                <a16:creationId xmlns:a16="http://schemas.microsoft.com/office/drawing/2014/main" id="{73D6621B-171B-F6C1-F49F-FB8F77D9256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7316" y="1495336"/>
            <a:ext cx="6780700" cy="3864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72575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9" name="Rectangle 104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1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33984" y="801267"/>
            <a:ext cx="4818888" cy="58823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sr-Latn-RS" sz="1600" b="1" dirty="0">
                <a:solidFill>
                  <a:schemeClr val="accent1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PRONAĐITE PRIKLADAN TRENUTAK I MJESTO</a:t>
            </a:r>
            <a:endParaRPr lang="en-US" altLang="sr-Latn-RS" sz="1600" dirty="0">
              <a:solidFill>
                <a:schemeClr val="accent1"/>
              </a:solidFill>
              <a:latin typeface="Century Schoolbook" panose="02040604050505020304" pitchFamily="18" charset="0"/>
              <a:cs typeface="Arial" panose="020B0604020202020204" pitchFamily="34" charset="0"/>
            </a:endParaRPr>
          </a:p>
          <a:p>
            <a:pPr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sr-Latn-RS" sz="1600" dirty="0" err="1">
                <a:latin typeface="Century Schoolbook" panose="02040604050505020304" pitchFamily="18" charset="0"/>
                <a:cs typeface="Arial" panose="020B0604020202020204" pitchFamily="34" charset="0"/>
              </a:rPr>
              <a:t>Pristupite</a:t>
            </a:r>
            <a:r>
              <a:rPr lang="en-US" altLang="sr-Latn-RS" sz="1600" dirty="0">
                <a:latin typeface="Century Schoolbook" panose="02040604050505020304" pitchFamily="18" charset="0"/>
                <a:cs typeface="Arial" panose="020B0604020202020204" pitchFamily="34" charset="0"/>
              </a:rPr>
              <a:t> </a:t>
            </a:r>
            <a:r>
              <a:rPr lang="en-US" altLang="sr-Latn-RS" sz="1600" dirty="0" err="1">
                <a:latin typeface="Century Schoolbook" panose="02040604050505020304" pitchFamily="18" charset="0"/>
                <a:cs typeface="Arial" panose="020B0604020202020204" pitchFamily="34" charset="0"/>
              </a:rPr>
              <a:t>učeniku</a:t>
            </a:r>
            <a:r>
              <a:rPr lang="en-US" altLang="sr-Latn-RS" sz="1600" dirty="0">
                <a:latin typeface="Century Schoolbook" panose="02040604050505020304" pitchFamily="18" charset="0"/>
                <a:cs typeface="Arial" panose="020B0604020202020204" pitchFamily="34" charset="0"/>
              </a:rPr>
              <a:t> u </a:t>
            </a:r>
            <a:r>
              <a:rPr lang="en-US" altLang="sr-Latn-RS" sz="1600" dirty="0" err="1">
                <a:latin typeface="Century Schoolbook" panose="02040604050505020304" pitchFamily="18" charset="0"/>
                <a:cs typeface="Arial" panose="020B0604020202020204" pitchFamily="34" charset="0"/>
              </a:rPr>
              <a:t>vrijeme</a:t>
            </a:r>
            <a:r>
              <a:rPr lang="en-US" altLang="sr-Latn-RS" sz="1600" dirty="0">
                <a:latin typeface="Century Schoolbook" panose="02040604050505020304" pitchFamily="18" charset="0"/>
                <a:cs typeface="Arial" panose="020B0604020202020204" pitchFamily="34" charset="0"/>
              </a:rPr>
              <a:t> </a:t>
            </a:r>
            <a:r>
              <a:rPr lang="en-US" altLang="sr-Latn-RS" sz="1600" dirty="0" err="1">
                <a:latin typeface="Century Schoolbook" panose="02040604050505020304" pitchFamily="18" charset="0"/>
                <a:cs typeface="Arial" panose="020B0604020202020204" pitchFamily="34" charset="0"/>
              </a:rPr>
              <a:t>kad</a:t>
            </a:r>
            <a:r>
              <a:rPr lang="en-US" altLang="sr-Latn-RS" sz="1600" dirty="0">
                <a:latin typeface="Century Schoolbook" panose="02040604050505020304" pitchFamily="18" charset="0"/>
                <a:cs typeface="Arial" panose="020B0604020202020204" pitchFamily="34" charset="0"/>
              </a:rPr>
              <a:t> </a:t>
            </a:r>
            <a:r>
              <a:rPr lang="en-US" altLang="sr-Latn-RS" sz="1600" dirty="0" err="1">
                <a:latin typeface="Century Schoolbook" panose="02040604050505020304" pitchFamily="18" charset="0"/>
                <a:cs typeface="Arial" panose="020B0604020202020204" pitchFamily="34" charset="0"/>
              </a:rPr>
              <a:t>oboje</a:t>
            </a:r>
            <a:r>
              <a:rPr lang="en-US" altLang="sr-Latn-RS" sz="1600" dirty="0">
                <a:latin typeface="Century Schoolbook" panose="02040604050505020304" pitchFamily="18" charset="0"/>
                <a:cs typeface="Arial" panose="020B0604020202020204" pitchFamily="34" charset="0"/>
              </a:rPr>
              <a:t> </a:t>
            </a:r>
            <a:r>
              <a:rPr lang="en-US" altLang="sr-Latn-RS" sz="1600" dirty="0" err="1">
                <a:latin typeface="Century Schoolbook" panose="02040604050505020304" pitchFamily="18" charset="0"/>
                <a:cs typeface="Arial" panose="020B0604020202020204" pitchFamily="34" charset="0"/>
              </a:rPr>
              <a:t>možete</a:t>
            </a:r>
            <a:r>
              <a:rPr lang="en-US" altLang="sr-Latn-RS" sz="1600" dirty="0">
                <a:latin typeface="Century Schoolbook" panose="02040604050505020304" pitchFamily="18" charset="0"/>
                <a:cs typeface="Arial" panose="020B0604020202020204" pitchFamily="34" charset="0"/>
              </a:rPr>
              <a:t> </a:t>
            </a:r>
            <a:r>
              <a:rPr lang="en-US" altLang="sr-Latn-RS" sz="1600" dirty="0" err="1">
                <a:latin typeface="Century Schoolbook" panose="02040604050505020304" pitchFamily="18" charset="0"/>
                <a:cs typeface="Arial" panose="020B0604020202020204" pitchFamily="34" charset="0"/>
              </a:rPr>
              <a:t>razgovarati</a:t>
            </a:r>
            <a:r>
              <a:rPr lang="en-US" altLang="sr-Latn-RS" sz="1600" dirty="0">
                <a:latin typeface="Century Schoolbook" panose="02040604050505020304" pitchFamily="18" charset="0"/>
                <a:cs typeface="Arial" panose="020B0604020202020204" pitchFamily="34" charset="0"/>
              </a:rPr>
              <a:t> </a:t>
            </a:r>
            <a:r>
              <a:rPr lang="en-US" altLang="sr-Latn-RS" sz="1600" dirty="0" err="1">
                <a:latin typeface="Century Schoolbook" panose="02040604050505020304" pitchFamily="18" charset="0"/>
                <a:cs typeface="Arial" panose="020B0604020202020204" pitchFamily="34" charset="0"/>
              </a:rPr>
              <a:t>na</a:t>
            </a:r>
            <a:r>
              <a:rPr lang="en-US" altLang="sr-Latn-RS" sz="1600" dirty="0">
                <a:latin typeface="Century Schoolbook" panose="02040604050505020304" pitchFamily="18" charset="0"/>
                <a:cs typeface="Arial" panose="020B0604020202020204" pitchFamily="34" charset="0"/>
              </a:rPr>
              <a:t> </a:t>
            </a:r>
            <a:r>
              <a:rPr lang="en-US" altLang="sr-Latn-RS" sz="1600" dirty="0" err="1">
                <a:latin typeface="Century Schoolbook" panose="02040604050505020304" pitchFamily="18" charset="0"/>
                <a:cs typeface="Arial" panose="020B0604020202020204" pitchFamily="34" charset="0"/>
              </a:rPr>
              <a:t>mjestu</a:t>
            </a:r>
            <a:r>
              <a:rPr lang="en-US" altLang="sr-Latn-RS" sz="1600" dirty="0">
                <a:latin typeface="Century Schoolbook" panose="02040604050505020304" pitchFamily="18" charset="0"/>
                <a:cs typeface="Arial" panose="020B0604020202020204" pitchFamily="34" charset="0"/>
              </a:rPr>
              <a:t> </a:t>
            </a:r>
            <a:r>
              <a:rPr lang="en-US" altLang="sr-Latn-RS" sz="1600" dirty="0" err="1">
                <a:latin typeface="Century Schoolbook" panose="02040604050505020304" pitchFamily="18" charset="0"/>
                <a:cs typeface="Arial" panose="020B0604020202020204" pitchFamily="34" charset="0"/>
              </a:rPr>
              <a:t>na</a:t>
            </a:r>
            <a:r>
              <a:rPr lang="en-US" altLang="sr-Latn-RS" sz="1600" dirty="0">
                <a:latin typeface="Century Schoolbook" panose="02040604050505020304" pitchFamily="18" charset="0"/>
                <a:cs typeface="Arial" panose="020B0604020202020204" pitchFamily="34" charset="0"/>
              </a:rPr>
              <a:t> </a:t>
            </a:r>
            <a:r>
              <a:rPr lang="en-US" altLang="sr-Latn-RS" sz="1600" dirty="0" err="1">
                <a:latin typeface="Century Schoolbook" panose="02040604050505020304" pitchFamily="18" charset="0"/>
                <a:cs typeface="Arial" panose="020B0604020202020204" pitchFamily="34" charset="0"/>
              </a:rPr>
              <a:t>kojemu</a:t>
            </a:r>
            <a:r>
              <a:rPr lang="en-US" altLang="sr-Latn-RS" sz="1600" dirty="0">
                <a:latin typeface="Century Schoolbook" panose="02040604050505020304" pitchFamily="18" charset="0"/>
                <a:cs typeface="Arial" panose="020B0604020202020204" pitchFamily="34" charset="0"/>
              </a:rPr>
              <a:t> se </a:t>
            </a:r>
            <a:r>
              <a:rPr lang="en-US" altLang="sr-Latn-RS" sz="1600" dirty="0" err="1">
                <a:latin typeface="Century Schoolbook" panose="02040604050505020304" pitchFamily="18" charset="0"/>
                <a:cs typeface="Arial" panose="020B0604020202020204" pitchFamily="34" charset="0"/>
              </a:rPr>
              <a:t>oboje</a:t>
            </a:r>
            <a:r>
              <a:rPr lang="en-US" altLang="sr-Latn-RS" sz="1600" dirty="0">
                <a:latin typeface="Century Schoolbook" panose="02040604050505020304" pitchFamily="18" charset="0"/>
                <a:cs typeface="Arial" panose="020B0604020202020204" pitchFamily="34" charset="0"/>
              </a:rPr>
              <a:t> </a:t>
            </a:r>
            <a:r>
              <a:rPr lang="en-US" altLang="sr-Latn-RS" sz="1600" dirty="0" err="1">
                <a:latin typeface="Century Schoolbook" panose="02040604050505020304" pitchFamily="18" charset="0"/>
                <a:cs typeface="Arial" panose="020B0604020202020204" pitchFamily="34" charset="0"/>
              </a:rPr>
              <a:t>osjećate</a:t>
            </a:r>
            <a:r>
              <a:rPr lang="en-US" altLang="sr-Latn-RS" sz="1600" dirty="0">
                <a:latin typeface="Century Schoolbook" panose="02040604050505020304" pitchFamily="18" charset="0"/>
                <a:cs typeface="Arial" panose="020B0604020202020204" pitchFamily="34" charset="0"/>
              </a:rPr>
              <a:t> </a:t>
            </a:r>
            <a:r>
              <a:rPr lang="en-US" altLang="sr-Latn-RS" sz="1600" dirty="0" err="1">
                <a:latin typeface="Century Schoolbook" panose="02040604050505020304" pitchFamily="18" charset="0"/>
                <a:cs typeface="Arial" panose="020B0604020202020204" pitchFamily="34" charset="0"/>
              </a:rPr>
              <a:t>ugodno</a:t>
            </a:r>
            <a:r>
              <a:rPr lang="en-US" altLang="sr-Latn-RS" sz="1600" dirty="0">
                <a:latin typeface="Century Schoolbook" panose="02040604050505020304" pitchFamily="18" charset="0"/>
                <a:cs typeface="Arial" panose="020B0604020202020204" pitchFamily="34" charset="0"/>
              </a:rPr>
              <a:t>. Recite </a:t>
            </a:r>
            <a:r>
              <a:rPr lang="en-US" altLang="sr-Latn-RS" sz="1600" dirty="0" err="1">
                <a:latin typeface="Century Schoolbook" panose="02040604050505020304" pitchFamily="18" charset="0"/>
                <a:cs typeface="Arial" panose="020B0604020202020204" pitchFamily="34" charset="0"/>
              </a:rPr>
              <a:t>npr</a:t>
            </a:r>
            <a:r>
              <a:rPr lang="en-US" altLang="sr-Latn-RS" sz="1600" dirty="0">
                <a:latin typeface="Century Schoolbook" panose="02040604050505020304" pitchFamily="18" charset="0"/>
                <a:cs typeface="Arial" panose="020B0604020202020204" pitchFamily="34" charset="0"/>
              </a:rPr>
              <a:t>. „</a:t>
            </a:r>
            <a:r>
              <a:rPr lang="en-US" altLang="sr-Latn-RS" sz="1600" dirty="0" err="1">
                <a:latin typeface="Century Schoolbook" panose="02040604050505020304" pitchFamily="18" charset="0"/>
                <a:cs typeface="Arial" panose="020B0604020202020204" pitchFamily="34" charset="0"/>
              </a:rPr>
              <a:t>Imaš</a:t>
            </a:r>
            <a:r>
              <a:rPr lang="en-US" altLang="sr-Latn-RS" sz="1600" dirty="0">
                <a:latin typeface="Century Schoolbook" panose="02040604050505020304" pitchFamily="18" charset="0"/>
                <a:cs typeface="Arial" panose="020B0604020202020204" pitchFamily="34" charset="0"/>
              </a:rPr>
              <a:t> li </a:t>
            </a:r>
            <a:r>
              <a:rPr lang="en-US" altLang="sr-Latn-RS" sz="1600" dirty="0" err="1">
                <a:latin typeface="Century Schoolbook" panose="02040604050505020304" pitchFamily="18" charset="0"/>
                <a:cs typeface="Arial" panose="020B0604020202020204" pitchFamily="34" charset="0"/>
              </a:rPr>
              <a:t>malo</a:t>
            </a:r>
            <a:r>
              <a:rPr lang="en-US" altLang="sr-Latn-RS" sz="1600" dirty="0">
                <a:latin typeface="Century Schoolbook" panose="02040604050505020304" pitchFamily="18" charset="0"/>
                <a:cs typeface="Arial" panose="020B0604020202020204" pitchFamily="34" charset="0"/>
              </a:rPr>
              <a:t> </a:t>
            </a:r>
            <a:r>
              <a:rPr lang="en-US" altLang="sr-Latn-RS" sz="1600" dirty="0" err="1">
                <a:latin typeface="Century Schoolbook" panose="02040604050505020304" pitchFamily="18" charset="0"/>
                <a:cs typeface="Arial" panose="020B0604020202020204" pitchFamily="34" charset="0"/>
              </a:rPr>
              <a:t>vremena</a:t>
            </a:r>
            <a:r>
              <a:rPr lang="en-US" altLang="sr-Latn-RS" sz="1600" dirty="0">
                <a:latin typeface="Century Schoolbook" panose="02040604050505020304" pitchFamily="18" charset="0"/>
                <a:cs typeface="Arial" panose="020B0604020202020204" pitchFamily="34" charset="0"/>
              </a:rPr>
              <a:t>? </a:t>
            </a:r>
            <a:r>
              <a:rPr lang="en-US" altLang="sr-Latn-RS" sz="1600" dirty="0" err="1">
                <a:latin typeface="Century Schoolbook" panose="02040604050505020304" pitchFamily="18" charset="0"/>
                <a:cs typeface="Arial" panose="020B0604020202020204" pitchFamily="34" charset="0"/>
              </a:rPr>
              <a:t>Rado</a:t>
            </a:r>
            <a:r>
              <a:rPr lang="en-US" altLang="sr-Latn-RS" sz="1600" dirty="0">
                <a:latin typeface="Century Schoolbook" panose="02040604050505020304" pitchFamily="18" charset="0"/>
                <a:cs typeface="Arial" panose="020B0604020202020204" pitchFamily="34" charset="0"/>
              </a:rPr>
              <a:t> </a:t>
            </a:r>
            <a:r>
              <a:rPr lang="en-US" altLang="sr-Latn-RS" sz="1600" dirty="0" err="1">
                <a:latin typeface="Century Schoolbook" panose="02040604050505020304" pitchFamily="18" charset="0"/>
                <a:cs typeface="Arial" panose="020B0604020202020204" pitchFamily="34" charset="0"/>
              </a:rPr>
              <a:t>bih</a:t>
            </a:r>
            <a:r>
              <a:rPr lang="en-US" altLang="sr-Latn-RS" sz="1600" dirty="0">
                <a:latin typeface="Century Schoolbook" panose="02040604050505020304" pitchFamily="18" charset="0"/>
                <a:cs typeface="Arial" panose="020B0604020202020204" pitchFamily="34" charset="0"/>
              </a:rPr>
              <a:t> </a:t>
            </a:r>
            <a:r>
              <a:rPr lang="hr-HR" altLang="sr-Latn-RS" sz="1600" dirty="0">
                <a:latin typeface="Century Schoolbook" panose="02040604050505020304" pitchFamily="18" charset="0"/>
                <a:cs typeface="Arial" panose="020B0604020202020204" pitchFamily="34" charset="0"/>
              </a:rPr>
              <a:t>(voljela bih) </a:t>
            </a:r>
            <a:r>
              <a:rPr lang="en-US" altLang="sr-Latn-RS" sz="1600" dirty="0" err="1">
                <a:latin typeface="Century Schoolbook" panose="02040604050505020304" pitchFamily="18" charset="0"/>
                <a:cs typeface="Arial" panose="020B0604020202020204" pitchFamily="34" charset="0"/>
              </a:rPr>
              <a:t>razgovarala</a:t>
            </a:r>
            <a:r>
              <a:rPr lang="en-US" altLang="sr-Latn-RS" sz="1600" dirty="0">
                <a:latin typeface="Century Schoolbook" panose="02040604050505020304" pitchFamily="18" charset="0"/>
                <a:cs typeface="Arial" panose="020B0604020202020204" pitchFamily="34" charset="0"/>
              </a:rPr>
              <a:t> s </a:t>
            </a:r>
            <a:r>
              <a:rPr lang="en-US" altLang="sr-Latn-RS" sz="1600" dirty="0" err="1">
                <a:latin typeface="Century Schoolbook" panose="02040604050505020304" pitchFamily="18" charset="0"/>
                <a:cs typeface="Arial" panose="020B0604020202020204" pitchFamily="34" charset="0"/>
              </a:rPr>
              <a:t>tobom</a:t>
            </a:r>
            <a:r>
              <a:rPr lang="en-US" altLang="sr-Latn-RS" sz="1600" dirty="0">
                <a:latin typeface="Century Schoolbook" panose="02040604050505020304" pitchFamily="18" charset="0"/>
                <a:cs typeface="Arial" panose="020B0604020202020204" pitchFamily="34" charset="0"/>
              </a:rPr>
              <a:t>.”</a:t>
            </a:r>
          </a:p>
          <a:p>
            <a:pPr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sr-Latn-RS" sz="1600" dirty="0">
              <a:latin typeface="Century Schoolbook" panose="02040604050505020304" pitchFamily="18" charset="0"/>
              <a:cs typeface="Arial" panose="020B0604020202020204" pitchFamily="34" charset="0"/>
            </a:endParaRPr>
          </a:p>
          <a:p>
            <a:pPr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sr-Latn-RS" sz="1600" b="1" dirty="0">
                <a:solidFill>
                  <a:schemeClr val="accent1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PROVJERITE I IZRAZITE </a:t>
            </a:r>
            <a:r>
              <a:rPr lang="en-US" altLang="sr-Latn-RS" sz="1600" b="1" dirty="0" err="1">
                <a:solidFill>
                  <a:schemeClr val="accent1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što</a:t>
            </a:r>
            <a:r>
              <a:rPr lang="en-US" altLang="sr-Latn-RS" sz="1600" b="1" dirty="0">
                <a:solidFill>
                  <a:schemeClr val="accent1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 </a:t>
            </a:r>
            <a:r>
              <a:rPr lang="en-US" altLang="sr-Latn-RS" sz="1600" b="1" dirty="0" err="1">
                <a:solidFill>
                  <a:schemeClr val="accent1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ste</a:t>
            </a:r>
            <a:r>
              <a:rPr lang="en-US" altLang="sr-Latn-RS" sz="1600" b="1" dirty="0">
                <a:solidFill>
                  <a:schemeClr val="accent1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 </a:t>
            </a:r>
            <a:r>
              <a:rPr lang="en-US" altLang="sr-Latn-RS" sz="1600" b="1" dirty="0" err="1">
                <a:solidFill>
                  <a:schemeClr val="accent1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uočili</a:t>
            </a:r>
            <a:endParaRPr lang="en-US" altLang="sr-Latn-RS" sz="1600" dirty="0">
              <a:solidFill>
                <a:schemeClr val="accent1"/>
              </a:solidFill>
              <a:latin typeface="Century Schoolbook" panose="02040604050505020304" pitchFamily="18" charset="0"/>
              <a:cs typeface="Arial" panose="020B0604020202020204" pitchFamily="34" charset="0"/>
            </a:endParaRPr>
          </a:p>
          <a:p>
            <a:pPr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sr-Latn-RS" sz="1600" dirty="0" err="1">
                <a:latin typeface="Century Schoolbook" panose="02040604050505020304" pitchFamily="18" charset="0"/>
                <a:cs typeface="Arial" panose="020B0604020202020204" pitchFamily="34" charset="0"/>
              </a:rPr>
              <a:t>Provjerite</a:t>
            </a:r>
            <a:r>
              <a:rPr lang="en-US" altLang="sr-Latn-RS" sz="1600" dirty="0">
                <a:latin typeface="Century Schoolbook" panose="02040604050505020304" pitchFamily="18" charset="0"/>
                <a:cs typeface="Arial" panose="020B0604020202020204" pitchFamily="34" charset="0"/>
              </a:rPr>
              <a:t> </a:t>
            </a:r>
            <a:r>
              <a:rPr lang="en-US" altLang="sr-Latn-RS" sz="1600" dirty="0" err="1">
                <a:latin typeface="Century Schoolbook" panose="02040604050505020304" pitchFamily="18" charset="0"/>
                <a:cs typeface="Arial" panose="020B0604020202020204" pitchFamily="34" charset="0"/>
              </a:rPr>
              <a:t>podudara</a:t>
            </a:r>
            <a:r>
              <a:rPr lang="en-US" altLang="sr-Latn-RS" sz="1600" dirty="0">
                <a:latin typeface="Century Schoolbook" panose="02040604050505020304" pitchFamily="18" charset="0"/>
                <a:cs typeface="Arial" panose="020B0604020202020204" pitchFamily="34" charset="0"/>
              </a:rPr>
              <a:t> li se to </a:t>
            </a:r>
            <a:r>
              <a:rPr lang="en-US" altLang="sr-Latn-RS" sz="1600" dirty="0" err="1">
                <a:latin typeface="Century Schoolbook" panose="02040604050505020304" pitchFamily="18" charset="0"/>
                <a:cs typeface="Arial" panose="020B0604020202020204" pitchFamily="34" charset="0"/>
              </a:rPr>
              <a:t>što</a:t>
            </a:r>
            <a:r>
              <a:rPr lang="en-US" altLang="sr-Latn-RS" sz="1600" dirty="0">
                <a:latin typeface="Century Schoolbook" panose="02040604050505020304" pitchFamily="18" charset="0"/>
                <a:cs typeface="Arial" panose="020B0604020202020204" pitchFamily="34" charset="0"/>
              </a:rPr>
              <a:t> </a:t>
            </a:r>
            <a:r>
              <a:rPr lang="en-US" altLang="sr-Latn-RS" sz="1600" dirty="0" err="1">
                <a:latin typeface="Century Schoolbook" panose="02040604050505020304" pitchFamily="18" charset="0"/>
                <a:cs typeface="Arial" panose="020B0604020202020204" pitchFamily="34" charset="0"/>
              </a:rPr>
              <a:t>ste</a:t>
            </a:r>
            <a:r>
              <a:rPr lang="en-US" altLang="sr-Latn-RS" sz="1600" dirty="0">
                <a:latin typeface="Century Schoolbook" panose="02040604050505020304" pitchFamily="18" charset="0"/>
                <a:cs typeface="Arial" panose="020B0604020202020204" pitchFamily="34" charset="0"/>
              </a:rPr>
              <a:t> </a:t>
            </a:r>
            <a:r>
              <a:rPr lang="en-US" altLang="sr-Latn-RS" sz="1600" dirty="0" err="1">
                <a:latin typeface="Century Schoolbook" panose="02040604050505020304" pitchFamily="18" charset="0"/>
                <a:cs typeface="Arial" panose="020B0604020202020204" pitchFamily="34" charset="0"/>
              </a:rPr>
              <a:t>uočili</a:t>
            </a:r>
            <a:r>
              <a:rPr lang="en-US" altLang="sr-Latn-RS" sz="1600" dirty="0">
                <a:latin typeface="Century Schoolbook" panose="02040604050505020304" pitchFamily="18" charset="0"/>
                <a:cs typeface="Arial" panose="020B0604020202020204" pitchFamily="34" charset="0"/>
              </a:rPr>
              <a:t> s </a:t>
            </a:r>
            <a:r>
              <a:rPr lang="en-US" altLang="sr-Latn-RS" sz="1600" dirty="0" err="1">
                <a:latin typeface="Century Schoolbook" panose="02040604050505020304" pitchFamily="18" charset="0"/>
                <a:cs typeface="Arial" panose="020B0604020202020204" pitchFamily="34" charset="0"/>
              </a:rPr>
              <a:t>onim</a:t>
            </a:r>
            <a:r>
              <a:rPr lang="en-US" altLang="sr-Latn-RS" sz="1600" dirty="0">
                <a:latin typeface="Century Schoolbook" panose="02040604050505020304" pitchFamily="18" charset="0"/>
                <a:cs typeface="Arial" panose="020B0604020202020204" pitchFamily="34" charset="0"/>
              </a:rPr>
              <a:t> </a:t>
            </a:r>
            <a:r>
              <a:rPr lang="en-US" altLang="sr-Latn-RS" sz="1600" dirty="0" err="1">
                <a:latin typeface="Century Schoolbook" panose="02040604050505020304" pitchFamily="18" charset="0"/>
                <a:cs typeface="Arial" panose="020B0604020202020204" pitchFamily="34" charset="0"/>
              </a:rPr>
              <a:t>što</a:t>
            </a:r>
            <a:r>
              <a:rPr lang="en-US" altLang="sr-Latn-RS" sz="1600" dirty="0">
                <a:latin typeface="Century Schoolbook" panose="02040604050505020304" pitchFamily="18" charset="0"/>
                <a:cs typeface="Arial" panose="020B0604020202020204" pitchFamily="34" charset="0"/>
              </a:rPr>
              <a:t> </a:t>
            </a:r>
            <a:r>
              <a:rPr lang="en-US" altLang="sr-Latn-RS" sz="1600" dirty="0" err="1">
                <a:latin typeface="Century Schoolbook" panose="02040604050505020304" pitchFamily="18" charset="0"/>
                <a:cs typeface="Arial" panose="020B0604020202020204" pitchFamily="34" charset="0"/>
              </a:rPr>
              <a:t>učenik</a:t>
            </a:r>
            <a:r>
              <a:rPr lang="en-US" altLang="sr-Latn-RS" sz="1600" dirty="0">
                <a:latin typeface="Century Schoolbook" panose="02040604050505020304" pitchFamily="18" charset="0"/>
                <a:cs typeface="Arial" panose="020B0604020202020204" pitchFamily="34" charset="0"/>
              </a:rPr>
              <a:t> </a:t>
            </a:r>
            <a:r>
              <a:rPr lang="en-US" altLang="sr-Latn-RS" sz="1600" dirty="0" err="1">
                <a:latin typeface="Century Schoolbook" panose="02040604050505020304" pitchFamily="18" charset="0"/>
                <a:cs typeface="Arial" panose="020B0604020202020204" pitchFamily="34" charset="0"/>
              </a:rPr>
              <a:t>doživljava</a:t>
            </a:r>
            <a:r>
              <a:rPr lang="en-US" altLang="sr-Latn-RS" sz="1600" dirty="0">
                <a:latin typeface="Century Schoolbook" panose="02040604050505020304" pitchFamily="18" charset="0"/>
                <a:cs typeface="Arial" panose="020B0604020202020204" pitchFamily="34" charset="0"/>
              </a:rPr>
              <a:t>:</a:t>
            </a:r>
          </a:p>
          <a:p>
            <a:pPr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sr-Latn-RS" sz="1600" dirty="0">
                <a:latin typeface="Century Schoolbook" panose="02040604050505020304" pitchFamily="18" charset="0"/>
                <a:cs typeface="Arial" panose="020B0604020202020204" pitchFamily="34" charset="0"/>
              </a:rPr>
              <a:t>„</a:t>
            </a:r>
            <a:r>
              <a:rPr lang="en-US" altLang="sr-Latn-RS" sz="1600" dirty="0" err="1">
                <a:latin typeface="Century Schoolbook" panose="02040604050505020304" pitchFamily="18" charset="0"/>
                <a:cs typeface="Arial" panose="020B0604020202020204" pitchFamily="34" charset="0"/>
              </a:rPr>
              <a:t>Čini</a:t>
            </a:r>
            <a:r>
              <a:rPr lang="en-US" altLang="sr-Latn-RS" sz="1600" dirty="0">
                <a:latin typeface="Century Schoolbook" panose="02040604050505020304" pitchFamily="18" charset="0"/>
                <a:cs typeface="Arial" panose="020B0604020202020204" pitchFamily="34" charset="0"/>
              </a:rPr>
              <a:t> mi se da </a:t>
            </a:r>
            <a:r>
              <a:rPr lang="en-US" altLang="sr-Latn-RS" sz="1600" dirty="0" err="1">
                <a:latin typeface="Century Schoolbook" panose="02040604050505020304" pitchFamily="18" charset="0"/>
                <a:cs typeface="Arial" panose="020B0604020202020204" pitchFamily="34" charset="0"/>
              </a:rPr>
              <a:t>si</a:t>
            </a:r>
            <a:r>
              <a:rPr lang="en-US" altLang="sr-Latn-RS" sz="1600" dirty="0">
                <a:latin typeface="Century Schoolbook" panose="02040604050505020304" pitchFamily="18" charset="0"/>
                <a:cs typeface="Arial" panose="020B0604020202020204" pitchFamily="34" charset="0"/>
              </a:rPr>
              <a:t> u </a:t>
            </a:r>
            <a:r>
              <a:rPr lang="en-US" altLang="sr-Latn-RS" sz="1600" dirty="0" err="1">
                <a:latin typeface="Century Schoolbook" panose="02040604050505020304" pitchFamily="18" charset="0"/>
                <a:cs typeface="Arial" panose="020B0604020202020204" pitchFamily="34" charset="0"/>
              </a:rPr>
              <a:t>zadnje</a:t>
            </a:r>
            <a:r>
              <a:rPr lang="en-US" altLang="sr-Latn-RS" sz="1600" dirty="0">
                <a:latin typeface="Century Schoolbook" panose="02040604050505020304" pitchFamily="18" charset="0"/>
                <a:cs typeface="Arial" panose="020B0604020202020204" pitchFamily="34" charset="0"/>
              </a:rPr>
              <a:t> </a:t>
            </a:r>
            <a:r>
              <a:rPr lang="en-US" altLang="sr-Latn-RS" sz="1600" dirty="0" err="1">
                <a:latin typeface="Century Schoolbook" panose="02040604050505020304" pitchFamily="18" charset="0"/>
                <a:cs typeface="Arial" panose="020B0604020202020204" pitchFamily="34" charset="0"/>
              </a:rPr>
              <a:t>vrijeme</a:t>
            </a:r>
            <a:r>
              <a:rPr lang="en-US" altLang="sr-Latn-RS" sz="1600" dirty="0">
                <a:latin typeface="Century Schoolbook" panose="02040604050505020304" pitchFamily="18" charset="0"/>
                <a:cs typeface="Arial" panose="020B0604020202020204" pitchFamily="34" charset="0"/>
              </a:rPr>
              <a:t>... (</a:t>
            </a:r>
            <a:r>
              <a:rPr lang="en-US" altLang="sr-Latn-RS" sz="1600" dirty="0" err="1">
                <a:latin typeface="Century Schoolbook" panose="02040604050505020304" pitchFamily="18" charset="0"/>
                <a:cs typeface="Arial" panose="020B0604020202020204" pitchFamily="34" charset="0"/>
              </a:rPr>
              <a:t>navedite</a:t>
            </a:r>
            <a:r>
              <a:rPr lang="en-US" altLang="sr-Latn-RS" sz="1600" dirty="0">
                <a:latin typeface="Century Schoolbook" panose="02040604050505020304" pitchFamily="18" charset="0"/>
                <a:cs typeface="Arial" panose="020B0604020202020204" pitchFamily="34" charset="0"/>
              </a:rPr>
              <a:t> </a:t>
            </a:r>
            <a:r>
              <a:rPr lang="en-US" altLang="sr-Latn-RS" sz="1600" dirty="0" err="1">
                <a:latin typeface="Century Schoolbook" panose="02040604050505020304" pitchFamily="18" charset="0"/>
                <a:cs typeface="Arial" panose="020B0604020202020204" pitchFamily="34" charset="0"/>
              </a:rPr>
              <a:t>što</a:t>
            </a:r>
            <a:r>
              <a:rPr lang="en-US" altLang="sr-Latn-RS" sz="1600" dirty="0">
                <a:latin typeface="Century Schoolbook" panose="02040604050505020304" pitchFamily="18" charset="0"/>
                <a:cs typeface="Arial" panose="020B0604020202020204" pitchFamily="34" charset="0"/>
              </a:rPr>
              <a:t> </a:t>
            </a:r>
            <a:r>
              <a:rPr lang="en-US" altLang="sr-Latn-RS" sz="1600" dirty="0" err="1">
                <a:latin typeface="Century Schoolbook" panose="02040604050505020304" pitchFamily="18" charset="0"/>
                <a:cs typeface="Arial" panose="020B0604020202020204" pitchFamily="34" charset="0"/>
              </a:rPr>
              <a:t>ste</a:t>
            </a:r>
            <a:r>
              <a:rPr lang="en-US" altLang="sr-Latn-RS" sz="1600" dirty="0">
                <a:latin typeface="Century Schoolbook" panose="02040604050505020304" pitchFamily="18" charset="0"/>
                <a:cs typeface="Arial" panose="020B0604020202020204" pitchFamily="34" charset="0"/>
              </a:rPr>
              <a:t> </a:t>
            </a:r>
            <a:r>
              <a:rPr lang="en-US" altLang="sr-Latn-RS" sz="1600" dirty="0" err="1">
                <a:latin typeface="Century Schoolbook" panose="02040604050505020304" pitchFamily="18" charset="0"/>
                <a:cs typeface="Arial" panose="020B0604020202020204" pitchFamily="34" charset="0"/>
              </a:rPr>
              <a:t>primijetili</a:t>
            </a:r>
            <a:r>
              <a:rPr lang="en-US" altLang="sr-Latn-RS" sz="1600" dirty="0">
                <a:latin typeface="Century Schoolbook" panose="02040604050505020304" pitchFamily="18" charset="0"/>
                <a:cs typeface="Arial" panose="020B0604020202020204" pitchFamily="34" charset="0"/>
              </a:rPr>
              <a:t>).”</a:t>
            </a:r>
          </a:p>
          <a:p>
            <a:pPr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sr-Latn-RS" sz="1600" dirty="0">
                <a:latin typeface="Century Schoolbook" panose="02040604050505020304" pitchFamily="18" charset="0"/>
                <a:cs typeface="Arial" panose="020B0604020202020204" pitchFamily="34" charset="0"/>
              </a:rPr>
              <a:t>„</a:t>
            </a:r>
            <a:r>
              <a:rPr lang="en-US" altLang="sr-Latn-RS" sz="1600" dirty="0" err="1">
                <a:latin typeface="Century Schoolbook" panose="02040604050505020304" pitchFamily="18" charset="0"/>
                <a:cs typeface="Arial" panose="020B0604020202020204" pitchFamily="34" charset="0"/>
              </a:rPr>
              <a:t>Brinem</a:t>
            </a:r>
            <a:r>
              <a:rPr lang="en-US" altLang="sr-Latn-RS" sz="1600" dirty="0">
                <a:latin typeface="Century Schoolbook" panose="02040604050505020304" pitchFamily="18" charset="0"/>
                <a:cs typeface="Arial" panose="020B0604020202020204" pitchFamily="34" charset="0"/>
              </a:rPr>
              <a:t> se </a:t>
            </a:r>
            <a:r>
              <a:rPr lang="en-US" altLang="sr-Latn-RS" sz="1600" dirty="0" err="1">
                <a:latin typeface="Century Schoolbook" panose="02040604050505020304" pitchFamily="18" charset="0"/>
                <a:cs typeface="Arial" panose="020B0604020202020204" pitchFamily="34" charset="0"/>
              </a:rPr>
              <a:t>zbog</a:t>
            </a:r>
            <a:r>
              <a:rPr lang="en-US" altLang="sr-Latn-RS" sz="1600" dirty="0">
                <a:latin typeface="Century Schoolbook" panose="02040604050505020304" pitchFamily="18" charset="0"/>
                <a:cs typeface="Arial" panose="020B0604020202020204" pitchFamily="34" charset="0"/>
              </a:rPr>
              <a:t> …”</a:t>
            </a:r>
          </a:p>
          <a:p>
            <a:pPr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sr-Latn-RS" sz="1600" dirty="0">
                <a:latin typeface="Century Schoolbook" panose="02040604050505020304" pitchFamily="18" charset="0"/>
                <a:cs typeface="Arial" panose="020B0604020202020204" pitchFamily="34" charset="0"/>
              </a:rPr>
              <a:t>„</a:t>
            </a:r>
            <a:r>
              <a:rPr lang="en-US" altLang="sr-Latn-RS" sz="1600" dirty="0" err="1">
                <a:latin typeface="Century Schoolbook" panose="02040604050505020304" pitchFamily="18" charset="0"/>
                <a:cs typeface="Arial" panose="020B0604020202020204" pitchFamily="34" charset="0"/>
              </a:rPr>
              <a:t>Zabrinula</a:t>
            </a:r>
            <a:r>
              <a:rPr lang="en-US" altLang="sr-Latn-RS" sz="1600" dirty="0">
                <a:latin typeface="Century Schoolbook" panose="02040604050505020304" pitchFamily="18" charset="0"/>
                <a:cs typeface="Arial" panose="020B0604020202020204" pitchFamily="34" charset="0"/>
              </a:rPr>
              <a:t> </a:t>
            </a:r>
            <a:r>
              <a:rPr lang="en-US" altLang="sr-Latn-RS" sz="1600" dirty="0" err="1">
                <a:latin typeface="Century Schoolbook" panose="02040604050505020304" pitchFamily="18" charset="0"/>
                <a:cs typeface="Arial" panose="020B0604020202020204" pitchFamily="34" charset="0"/>
              </a:rPr>
              <a:t>sam</a:t>
            </a:r>
            <a:r>
              <a:rPr lang="en-US" altLang="sr-Latn-RS" sz="1600" dirty="0">
                <a:latin typeface="Century Schoolbook" panose="02040604050505020304" pitchFamily="18" charset="0"/>
                <a:cs typeface="Arial" panose="020B0604020202020204" pitchFamily="34" charset="0"/>
              </a:rPr>
              <a:t> se …”</a:t>
            </a:r>
          </a:p>
          <a:p>
            <a:pPr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sr-Latn-RS" sz="1600" dirty="0">
              <a:latin typeface="Century Schoolbook" panose="02040604050505020304" pitchFamily="18" charset="0"/>
              <a:cs typeface="Arial" panose="020B0604020202020204" pitchFamily="34" charset="0"/>
            </a:endParaRPr>
          </a:p>
          <a:p>
            <a:pPr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sr-Latn-RS" sz="1600" b="1" dirty="0">
                <a:solidFill>
                  <a:schemeClr val="accent1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BUDITE SPREMNI ČUTI PROBLEM, a ne </a:t>
            </a:r>
            <a:r>
              <a:rPr lang="en-US" altLang="sr-Latn-RS" sz="1600" b="1" dirty="0" err="1">
                <a:solidFill>
                  <a:schemeClr val="accent1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nuditi</a:t>
            </a:r>
            <a:r>
              <a:rPr lang="en-US" altLang="sr-Latn-RS" sz="1600" b="1" dirty="0">
                <a:solidFill>
                  <a:schemeClr val="accent1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 </a:t>
            </a:r>
            <a:r>
              <a:rPr lang="en-US" altLang="sr-Latn-RS" sz="1600" b="1" dirty="0" err="1">
                <a:solidFill>
                  <a:schemeClr val="accent1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rješenja</a:t>
            </a:r>
            <a:endParaRPr lang="en-US" altLang="sr-Latn-RS" sz="1600" dirty="0">
              <a:solidFill>
                <a:schemeClr val="accent1"/>
              </a:solidFill>
              <a:latin typeface="Century Schoolbook" panose="02040604050505020304" pitchFamily="18" charset="0"/>
              <a:cs typeface="Arial" panose="020B0604020202020204" pitchFamily="34" charset="0"/>
            </a:endParaRPr>
          </a:p>
          <a:p>
            <a:pPr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sr-Latn-RS" sz="1600" dirty="0">
                <a:latin typeface="Century Schoolbook" panose="02040604050505020304" pitchFamily="18" charset="0"/>
                <a:cs typeface="Arial" panose="020B0604020202020204" pitchFamily="34" charset="0"/>
              </a:rPr>
              <a:t>„</a:t>
            </a:r>
            <a:r>
              <a:rPr lang="en-US" altLang="sr-Latn-RS" sz="1600" dirty="0" err="1">
                <a:latin typeface="Century Schoolbook" panose="02040604050505020304" pitchFamily="18" charset="0"/>
                <a:cs typeface="Arial" panose="020B0604020202020204" pitchFamily="34" charset="0"/>
              </a:rPr>
              <a:t>Voljela</a:t>
            </a:r>
            <a:r>
              <a:rPr lang="en-US" altLang="sr-Latn-RS" sz="1600" dirty="0">
                <a:latin typeface="Century Schoolbook" panose="02040604050505020304" pitchFamily="18" charset="0"/>
                <a:cs typeface="Arial" panose="020B0604020202020204" pitchFamily="34" charset="0"/>
              </a:rPr>
              <a:t> </a:t>
            </a:r>
            <a:r>
              <a:rPr lang="en-US" altLang="sr-Latn-RS" sz="1600" dirty="0" err="1">
                <a:latin typeface="Century Schoolbook" panose="02040604050505020304" pitchFamily="18" charset="0"/>
                <a:cs typeface="Arial" panose="020B0604020202020204" pitchFamily="34" charset="0"/>
              </a:rPr>
              <a:t>bih</a:t>
            </a:r>
            <a:r>
              <a:rPr lang="en-US" altLang="sr-Latn-RS" sz="1600" dirty="0">
                <a:latin typeface="Century Schoolbook" panose="02040604050505020304" pitchFamily="18" charset="0"/>
                <a:cs typeface="Arial" panose="020B0604020202020204" pitchFamily="34" charset="0"/>
              </a:rPr>
              <a:t> </a:t>
            </a:r>
            <a:r>
              <a:rPr lang="en-US" altLang="sr-Latn-RS" sz="1600" dirty="0" err="1">
                <a:latin typeface="Century Schoolbook" panose="02040604050505020304" pitchFamily="18" charset="0"/>
                <a:cs typeface="Arial" panose="020B0604020202020204" pitchFamily="34" charset="0"/>
              </a:rPr>
              <a:t>znati</a:t>
            </a:r>
            <a:r>
              <a:rPr lang="en-US" altLang="sr-Latn-RS" sz="1600" dirty="0">
                <a:latin typeface="Century Schoolbook" panose="02040604050505020304" pitchFamily="18" charset="0"/>
                <a:cs typeface="Arial" panose="020B0604020202020204" pitchFamily="34" charset="0"/>
              </a:rPr>
              <a:t> </a:t>
            </a:r>
            <a:r>
              <a:rPr lang="en-US" altLang="sr-Latn-RS" sz="1600" dirty="0" err="1">
                <a:latin typeface="Century Schoolbook" panose="02040604050505020304" pitchFamily="18" charset="0"/>
                <a:cs typeface="Arial" panose="020B0604020202020204" pitchFamily="34" charset="0"/>
              </a:rPr>
              <a:t>što</a:t>
            </a:r>
            <a:r>
              <a:rPr lang="en-US" altLang="sr-Latn-RS" sz="1600" dirty="0">
                <a:latin typeface="Century Schoolbook" panose="02040604050505020304" pitchFamily="18" charset="0"/>
                <a:cs typeface="Arial" panose="020B0604020202020204" pitchFamily="34" charset="0"/>
              </a:rPr>
              <a:t> </a:t>
            </a:r>
            <a:r>
              <a:rPr lang="en-US" altLang="sr-Latn-RS" sz="1600" dirty="0" err="1">
                <a:latin typeface="Century Schoolbook" panose="02040604050505020304" pitchFamily="18" charset="0"/>
                <a:cs typeface="Arial" panose="020B0604020202020204" pitchFamily="34" charset="0"/>
              </a:rPr>
              <a:t>ti</a:t>
            </a:r>
            <a:r>
              <a:rPr lang="en-US" altLang="sr-Latn-RS" sz="1600" dirty="0">
                <a:latin typeface="Century Schoolbook" panose="02040604050505020304" pitchFamily="18" charset="0"/>
                <a:cs typeface="Arial" panose="020B0604020202020204" pitchFamily="34" charset="0"/>
              </a:rPr>
              <a:t> se </a:t>
            </a:r>
            <a:r>
              <a:rPr lang="en-US" altLang="sr-Latn-RS" sz="1600" dirty="0" err="1">
                <a:latin typeface="Century Schoolbook" panose="02040604050505020304" pitchFamily="18" charset="0"/>
                <a:cs typeface="Arial" panose="020B0604020202020204" pitchFamily="34" charset="0"/>
              </a:rPr>
              <a:t>događa</a:t>
            </a:r>
            <a:r>
              <a:rPr lang="en-US" altLang="sr-Latn-RS" sz="1600" dirty="0">
                <a:latin typeface="Century Schoolbook" panose="02040604050505020304" pitchFamily="18" charset="0"/>
                <a:cs typeface="Arial" panose="020B0604020202020204" pitchFamily="34" charset="0"/>
              </a:rPr>
              <a:t>?”</a:t>
            </a:r>
          </a:p>
          <a:p>
            <a:pPr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sr-Latn-RS" sz="1600" dirty="0" err="1">
                <a:latin typeface="Century Schoolbook" panose="02040604050505020304" pitchFamily="18" charset="0"/>
                <a:cs typeface="Arial" panose="020B0604020202020204" pitchFamily="34" charset="0"/>
              </a:rPr>
              <a:t>Ako</a:t>
            </a:r>
            <a:r>
              <a:rPr lang="en-US" altLang="sr-Latn-RS" sz="1600" dirty="0">
                <a:latin typeface="Century Schoolbook" panose="02040604050505020304" pitchFamily="18" charset="0"/>
                <a:cs typeface="Arial" panose="020B0604020202020204" pitchFamily="34" charset="0"/>
              </a:rPr>
              <a:t> </a:t>
            </a:r>
            <a:r>
              <a:rPr lang="en-US" altLang="sr-Latn-RS" sz="1600" dirty="0" err="1">
                <a:latin typeface="Century Schoolbook" panose="02040604050505020304" pitchFamily="18" charset="0"/>
                <a:cs typeface="Arial" panose="020B0604020202020204" pitchFamily="34" charset="0"/>
              </a:rPr>
              <a:t>učenik</a:t>
            </a:r>
            <a:r>
              <a:rPr lang="en-US" altLang="sr-Latn-RS" sz="1600" dirty="0">
                <a:latin typeface="Century Schoolbook" panose="02040604050505020304" pitchFamily="18" charset="0"/>
                <a:cs typeface="Arial" panose="020B0604020202020204" pitchFamily="34" charset="0"/>
              </a:rPr>
              <a:t> ne </a:t>
            </a:r>
            <a:r>
              <a:rPr lang="en-US" altLang="sr-Latn-RS" sz="1600" dirty="0" err="1">
                <a:latin typeface="Century Schoolbook" panose="02040604050505020304" pitchFamily="18" charset="0"/>
                <a:cs typeface="Arial" panose="020B0604020202020204" pitchFamily="34" charset="0"/>
              </a:rPr>
              <a:t>želi</a:t>
            </a:r>
            <a:r>
              <a:rPr lang="en-US" altLang="sr-Latn-RS" sz="1600" dirty="0">
                <a:latin typeface="Century Schoolbook" panose="02040604050505020304" pitchFamily="18" charset="0"/>
                <a:cs typeface="Arial" panose="020B0604020202020204" pitchFamily="34" charset="0"/>
              </a:rPr>
              <a:t> </a:t>
            </a:r>
            <a:r>
              <a:rPr lang="en-US" altLang="sr-Latn-RS" sz="1600" dirty="0" err="1">
                <a:latin typeface="Century Schoolbook" panose="02040604050505020304" pitchFamily="18" charset="0"/>
                <a:cs typeface="Arial" panose="020B0604020202020204" pitchFamily="34" charset="0"/>
              </a:rPr>
              <a:t>razgovarati</a:t>
            </a:r>
            <a:r>
              <a:rPr lang="en-US" altLang="sr-Latn-RS" sz="1600" dirty="0">
                <a:latin typeface="Century Schoolbook" panose="02040604050505020304" pitchFamily="18" charset="0"/>
                <a:cs typeface="Arial" panose="020B0604020202020204" pitchFamily="34" charset="0"/>
              </a:rPr>
              <a:t>, </a:t>
            </a:r>
            <a:r>
              <a:rPr lang="en-US" altLang="sr-Latn-RS" sz="1600" dirty="0" err="1">
                <a:latin typeface="Century Schoolbook" panose="02040604050505020304" pitchFamily="18" charset="0"/>
                <a:cs typeface="Arial" panose="020B0604020202020204" pitchFamily="34" charset="0"/>
              </a:rPr>
              <a:t>dajte</a:t>
            </a:r>
            <a:r>
              <a:rPr lang="en-US" altLang="sr-Latn-RS" sz="1600" dirty="0">
                <a:latin typeface="Century Schoolbook" panose="02040604050505020304" pitchFamily="18" charset="0"/>
                <a:cs typeface="Arial" panose="020B0604020202020204" pitchFamily="34" charset="0"/>
              </a:rPr>
              <a:t> mu do </a:t>
            </a:r>
            <a:r>
              <a:rPr lang="en-US" altLang="sr-Latn-RS" sz="1600" dirty="0" err="1">
                <a:latin typeface="Century Schoolbook" panose="02040604050505020304" pitchFamily="18" charset="0"/>
                <a:cs typeface="Arial" panose="020B0604020202020204" pitchFamily="34" charset="0"/>
              </a:rPr>
              <a:t>znanja</a:t>
            </a:r>
            <a:r>
              <a:rPr lang="en-US" altLang="sr-Latn-RS" sz="1600" dirty="0">
                <a:latin typeface="Century Schoolbook" panose="02040604050505020304" pitchFamily="18" charset="0"/>
                <a:cs typeface="Arial" panose="020B0604020202020204" pitchFamily="34" charset="0"/>
              </a:rPr>
              <a:t> da </a:t>
            </a:r>
            <a:r>
              <a:rPr lang="en-US" altLang="sr-Latn-RS" sz="1600" dirty="0" err="1">
                <a:latin typeface="Century Schoolbook" panose="02040604050505020304" pitchFamily="18" charset="0"/>
                <a:cs typeface="Arial" panose="020B0604020202020204" pitchFamily="34" charset="0"/>
              </a:rPr>
              <a:t>ste</a:t>
            </a:r>
            <a:r>
              <a:rPr lang="en-US" altLang="sr-Latn-RS" sz="1600" dirty="0">
                <a:latin typeface="Century Schoolbook" panose="02040604050505020304" pitchFamily="18" charset="0"/>
                <a:cs typeface="Arial" panose="020B0604020202020204" pitchFamily="34" charset="0"/>
              </a:rPr>
              <a:t> </a:t>
            </a:r>
            <a:r>
              <a:rPr lang="en-US" altLang="sr-Latn-RS" sz="1600" dirty="0" err="1">
                <a:latin typeface="Century Schoolbook" panose="02040604050505020304" pitchFamily="18" charset="0"/>
                <a:cs typeface="Arial" panose="020B0604020202020204" pitchFamily="34" charset="0"/>
              </a:rPr>
              <a:t>dostupni</a:t>
            </a:r>
            <a:r>
              <a:rPr lang="en-US" altLang="sr-Latn-RS" sz="1600" dirty="0">
                <a:latin typeface="Century Schoolbook" panose="02040604050505020304" pitchFamily="18" charset="0"/>
                <a:cs typeface="Arial" panose="020B0604020202020204" pitchFamily="34" charset="0"/>
              </a:rPr>
              <a:t> za </a:t>
            </a:r>
            <a:r>
              <a:rPr lang="en-US" altLang="sr-Latn-RS" sz="1600" dirty="0" err="1">
                <a:latin typeface="Century Schoolbook" panose="02040604050505020304" pitchFamily="18" charset="0"/>
                <a:cs typeface="Arial" panose="020B0604020202020204" pitchFamily="34" charset="0"/>
              </a:rPr>
              <a:t>razgovor</a:t>
            </a:r>
            <a:r>
              <a:rPr lang="en-US" altLang="sr-Latn-RS" sz="1600" dirty="0">
                <a:latin typeface="Century Schoolbook" panose="02040604050505020304" pitchFamily="18" charset="0"/>
                <a:cs typeface="Arial" panose="020B0604020202020204" pitchFamily="34" charset="0"/>
              </a:rPr>
              <a:t> </a:t>
            </a:r>
            <a:r>
              <a:rPr lang="en-US" altLang="sr-Latn-RS" sz="1600" dirty="0" err="1">
                <a:latin typeface="Century Schoolbook" panose="02040604050505020304" pitchFamily="18" charset="0"/>
                <a:cs typeface="Arial" panose="020B0604020202020204" pitchFamily="34" charset="0"/>
              </a:rPr>
              <a:t>i</a:t>
            </a:r>
            <a:r>
              <a:rPr lang="en-US" altLang="sr-Latn-RS" sz="1600" dirty="0">
                <a:latin typeface="Century Schoolbook" panose="02040604050505020304" pitchFamily="18" charset="0"/>
                <a:cs typeface="Arial" panose="020B0604020202020204" pitchFamily="34" charset="0"/>
              </a:rPr>
              <a:t> </a:t>
            </a:r>
            <a:r>
              <a:rPr lang="en-US" altLang="sr-Latn-RS" sz="1600" dirty="0" err="1">
                <a:latin typeface="Century Schoolbook" panose="02040604050505020304" pitchFamily="18" charset="0"/>
                <a:cs typeface="Arial" panose="020B0604020202020204" pitchFamily="34" charset="0"/>
              </a:rPr>
              <a:t>podršku</a:t>
            </a:r>
            <a:r>
              <a:rPr lang="en-US" altLang="sr-Latn-RS" sz="1600" dirty="0">
                <a:latin typeface="Century Schoolbook" panose="02040604050505020304" pitchFamily="18" charset="0"/>
                <a:cs typeface="Arial" panose="020B0604020202020204" pitchFamily="34" charset="0"/>
              </a:rPr>
              <a:t>. </a:t>
            </a:r>
            <a:r>
              <a:rPr lang="en-US" altLang="sr-Latn-RS" sz="1600" dirty="0" err="1">
                <a:latin typeface="Century Schoolbook" panose="02040604050505020304" pitchFamily="18" charset="0"/>
                <a:cs typeface="Arial" panose="020B0604020202020204" pitchFamily="34" charset="0"/>
              </a:rPr>
              <a:t>Potaknite</a:t>
            </a:r>
            <a:r>
              <a:rPr lang="en-US" altLang="sr-Latn-RS" sz="1600" dirty="0">
                <a:latin typeface="Century Schoolbook" panose="02040604050505020304" pitchFamily="18" charset="0"/>
                <a:cs typeface="Arial" panose="020B0604020202020204" pitchFamily="34" charset="0"/>
              </a:rPr>
              <a:t> ga da </a:t>
            </a:r>
            <a:r>
              <a:rPr lang="en-US" altLang="sr-Latn-RS" sz="1600" dirty="0" err="1">
                <a:latin typeface="Century Schoolbook" panose="02040604050505020304" pitchFamily="18" charset="0"/>
                <a:cs typeface="Arial" panose="020B0604020202020204" pitchFamily="34" charset="0"/>
              </a:rPr>
              <a:t>zatraži</a:t>
            </a:r>
            <a:r>
              <a:rPr lang="en-US" altLang="sr-Latn-RS" sz="1600" dirty="0">
                <a:latin typeface="Century Schoolbook" panose="02040604050505020304" pitchFamily="18" charset="0"/>
                <a:cs typeface="Arial" panose="020B0604020202020204" pitchFamily="34" charset="0"/>
              </a:rPr>
              <a:t> </a:t>
            </a:r>
            <a:r>
              <a:rPr lang="en-US" altLang="sr-Latn-RS" sz="1600" dirty="0" err="1">
                <a:latin typeface="Century Schoolbook" panose="02040604050505020304" pitchFamily="18" charset="0"/>
                <a:cs typeface="Arial" panose="020B0604020202020204" pitchFamily="34" charset="0"/>
              </a:rPr>
              <a:t>pomoć</a:t>
            </a:r>
            <a:r>
              <a:rPr lang="en-US" altLang="sr-Latn-RS" sz="1600" dirty="0">
                <a:latin typeface="Century Schoolbook" panose="02040604050505020304" pitchFamily="18" charset="0"/>
                <a:cs typeface="Arial" panose="020B0604020202020204" pitchFamily="34" charset="0"/>
              </a:rPr>
              <a:t> </a:t>
            </a:r>
            <a:r>
              <a:rPr lang="en-US" altLang="sr-Latn-RS" sz="1600" dirty="0" err="1">
                <a:latin typeface="Century Schoolbook" panose="02040604050505020304" pitchFamily="18" charset="0"/>
                <a:cs typeface="Arial" panose="020B0604020202020204" pitchFamily="34" charset="0"/>
              </a:rPr>
              <a:t>nekoga</a:t>
            </a:r>
            <a:r>
              <a:rPr lang="en-US" altLang="sr-Latn-RS" sz="1600" dirty="0">
                <a:latin typeface="Century Schoolbook" panose="02040604050505020304" pitchFamily="18" charset="0"/>
                <a:cs typeface="Arial" panose="020B0604020202020204" pitchFamily="34" charset="0"/>
              </a:rPr>
              <a:t> </a:t>
            </a:r>
            <a:r>
              <a:rPr lang="en-US" altLang="sr-Latn-RS" sz="1600" dirty="0" err="1">
                <a:latin typeface="Century Schoolbook" panose="02040604050505020304" pitchFamily="18" charset="0"/>
                <a:cs typeface="Arial" panose="020B0604020202020204" pitchFamily="34" charset="0"/>
              </a:rPr>
              <a:t>drugog</a:t>
            </a:r>
            <a:r>
              <a:rPr lang="en-US" altLang="sr-Latn-RS" sz="1600" dirty="0">
                <a:latin typeface="Century Schoolbook" panose="02040604050505020304" pitchFamily="18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27" name="Picture 5" descr="Slika na kojoj se prikazuje zeleno, ukrasni isječci&#10;&#10;Opis je automatski generir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379"/>
          <a:stretch>
            <a:fillRect/>
          </a:stretch>
        </p:blipFill>
        <p:spPr bwMode="auto">
          <a:xfrm>
            <a:off x="6099048" y="1356550"/>
            <a:ext cx="5458968" cy="414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286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9" r="38306" b="-73"/>
          <a:stretch>
            <a:fillRect/>
          </a:stretch>
        </p:blipFill>
        <p:spPr bwMode="auto">
          <a:xfrm>
            <a:off x="304800" y="2171699"/>
            <a:ext cx="2479181" cy="176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019242" y="648394"/>
            <a:ext cx="8867957" cy="6109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buFontTx/>
              <a:buChar char="•"/>
            </a:pPr>
            <a:r>
              <a:rPr lang="hr-HR" altLang="sr-Latn-RS" sz="1700" b="1" dirty="0">
                <a:solidFill>
                  <a:srgbClr val="4F81BD"/>
                </a:solidFill>
                <a:latin typeface="Century Schoolbook" panose="02040604050505020304" pitchFamily="18" charset="0"/>
                <a:ea typeface="Cambria" pitchFamily="18" charset="0"/>
                <a:cs typeface="Cambria" pitchFamily="18" charset="0"/>
              </a:rPr>
              <a:t>UVAŽITE jedinstvenost učenika</a:t>
            </a:r>
            <a:endParaRPr lang="hr-HR" altLang="sr-Latn-RS" sz="1700" dirty="0">
              <a:solidFill>
                <a:prstClr val="black"/>
              </a:solidFill>
              <a:latin typeface="Century Schoolbook" panose="02040604050505020304" pitchFamily="18" charset="0"/>
            </a:endParaRPr>
          </a:p>
          <a:p>
            <a:pPr eaLnBrk="0" hangingPunct="0"/>
            <a:r>
              <a:rPr lang="hr-HR" altLang="sr-Latn-RS" sz="1700" dirty="0">
                <a:solidFill>
                  <a:srgbClr val="000000"/>
                </a:solidFill>
                <a:latin typeface="Century Schoolbook" panose="02040604050505020304" pitchFamily="18" charset="0"/>
                <a:ea typeface="Cambria" pitchFamily="18" charset="0"/>
                <a:cs typeface="Cambria" pitchFamily="18" charset="0"/>
              </a:rPr>
              <a:t>Poštujte učenikove osjećaje i njegovo viđenje situacije u kojoj se nalazi.</a:t>
            </a:r>
            <a:endParaRPr lang="hr-HR" altLang="sr-Latn-RS" sz="1700" dirty="0">
              <a:solidFill>
                <a:prstClr val="black"/>
              </a:solidFill>
              <a:latin typeface="Century Schoolbook" panose="02040604050505020304" pitchFamily="18" charset="0"/>
            </a:endParaRPr>
          </a:p>
          <a:p>
            <a:pPr eaLnBrk="0" hangingPunct="0"/>
            <a:r>
              <a:rPr lang="hr-HR" altLang="sr-Latn-RS" sz="1700" dirty="0">
                <a:solidFill>
                  <a:srgbClr val="000000"/>
                </a:solidFill>
                <a:latin typeface="Century Schoolbook" panose="02040604050505020304" pitchFamily="18" charset="0"/>
                <a:ea typeface="Cambria" pitchFamily="18" charset="0"/>
                <a:cs typeface="Cambria" pitchFamily="18" charset="0"/>
              </a:rPr>
              <a:t>„Ako sam te dobro razumjela, ti si doživio… (navedite što) i osjećaš se…  (navedite kako).” </a:t>
            </a:r>
            <a:endParaRPr lang="hr-HR" altLang="sr-Latn-RS" sz="1700" dirty="0">
              <a:solidFill>
                <a:prstClr val="black"/>
              </a:solidFill>
              <a:latin typeface="Century Schoolbook" panose="02040604050505020304" pitchFamily="18" charset="0"/>
            </a:endParaRPr>
          </a:p>
          <a:p>
            <a:pPr eaLnBrk="0" hangingPunct="0">
              <a:buFontTx/>
              <a:buChar char="•"/>
            </a:pPr>
            <a:r>
              <a:rPr lang="hr-HR" altLang="sr-Latn-RS" sz="1700" b="1" dirty="0">
                <a:solidFill>
                  <a:srgbClr val="4F81BD"/>
                </a:solidFill>
                <a:latin typeface="Century Schoolbook" panose="02040604050505020304" pitchFamily="18" charset="0"/>
                <a:ea typeface="Cambria" pitchFamily="18" charset="0"/>
                <a:cs typeface="Cambria" pitchFamily="18" charset="0"/>
              </a:rPr>
              <a:t>PITAJTE što se događa</a:t>
            </a:r>
            <a:endParaRPr lang="hr-HR" altLang="sr-Latn-RS" sz="1700" dirty="0">
              <a:solidFill>
                <a:prstClr val="black"/>
              </a:solidFill>
              <a:latin typeface="Century Schoolbook" panose="02040604050505020304" pitchFamily="18" charset="0"/>
            </a:endParaRPr>
          </a:p>
          <a:p>
            <a:pPr eaLnBrk="0" hangingPunct="0"/>
            <a:r>
              <a:rPr lang="hr-HR" altLang="sr-Latn-RS" sz="1700" dirty="0">
                <a:solidFill>
                  <a:srgbClr val="000000"/>
                </a:solidFill>
                <a:latin typeface="Century Schoolbook" panose="02040604050505020304" pitchFamily="18" charset="0"/>
                <a:ea typeface="Cambria" pitchFamily="18" charset="0"/>
                <a:cs typeface="Cambria" pitchFamily="18" charset="0"/>
              </a:rPr>
              <a:t>Objasnite što vas brine. Opišite primjerom:</a:t>
            </a:r>
            <a:endParaRPr lang="hr-HR" altLang="sr-Latn-RS" sz="1700" dirty="0">
              <a:solidFill>
                <a:prstClr val="black"/>
              </a:solidFill>
              <a:latin typeface="Century Schoolbook" panose="02040604050505020304" pitchFamily="18" charset="0"/>
            </a:endParaRPr>
          </a:p>
          <a:p>
            <a:pPr eaLnBrk="0" hangingPunct="0"/>
            <a:r>
              <a:rPr lang="hr-HR" altLang="sr-Latn-RS" sz="1700" dirty="0">
                <a:solidFill>
                  <a:srgbClr val="000000"/>
                </a:solidFill>
                <a:latin typeface="Century Schoolbook" panose="02040604050505020304" pitchFamily="18" charset="0"/>
                <a:ea typeface="Cambria" pitchFamily="18" charset="0"/>
                <a:cs typeface="Cambria" pitchFamily="18" charset="0"/>
              </a:rPr>
              <a:t>„Možeš li mi opisati što te muči, primijetila sam… (navedite što)?”  	</a:t>
            </a:r>
            <a:endParaRPr lang="hr-HR" altLang="sr-Latn-RS" sz="1700" dirty="0">
              <a:solidFill>
                <a:prstClr val="black"/>
              </a:solidFill>
              <a:latin typeface="Century Schoolbook" panose="02040604050505020304" pitchFamily="18" charset="0"/>
            </a:endParaRPr>
          </a:p>
          <a:p>
            <a:pPr eaLnBrk="0" hangingPunct="0"/>
            <a:r>
              <a:rPr lang="hr-HR" altLang="sr-Latn-RS" sz="1700" dirty="0">
                <a:solidFill>
                  <a:srgbClr val="000000"/>
                </a:solidFill>
                <a:latin typeface="Century Schoolbook" panose="02040604050505020304" pitchFamily="18" charset="0"/>
                <a:ea typeface="Cambria" pitchFamily="18" charset="0"/>
                <a:cs typeface="Cambria" pitchFamily="18" charset="0"/>
              </a:rPr>
              <a:t>„Kako se osjećaš?“</a:t>
            </a:r>
            <a:endParaRPr lang="hr-HR" altLang="sr-Latn-RS" sz="1700" dirty="0">
              <a:solidFill>
                <a:prstClr val="black"/>
              </a:solidFill>
              <a:latin typeface="Century Schoolbook" panose="02040604050505020304" pitchFamily="18" charset="0"/>
            </a:endParaRPr>
          </a:p>
          <a:p>
            <a:pPr eaLnBrk="0" hangingPunct="0"/>
            <a:r>
              <a:rPr lang="hr-HR" altLang="sr-Latn-RS" sz="1700" b="1" i="1" dirty="0">
                <a:solidFill>
                  <a:srgbClr val="000000"/>
                </a:solidFill>
                <a:latin typeface="Century Schoolbook" panose="02040604050505020304" pitchFamily="18" charset="0"/>
                <a:ea typeface="Cambria" pitchFamily="18" charset="0"/>
                <a:cs typeface="Cambria" pitchFamily="18" charset="0"/>
              </a:rPr>
              <a:t>Ako učenik niječe problem, nemojte ga uvjeravati u suprotno.</a:t>
            </a:r>
            <a:endParaRPr lang="hr-HR" altLang="sr-Latn-RS" sz="1700" b="1" dirty="0">
              <a:solidFill>
                <a:prstClr val="black"/>
              </a:solidFill>
              <a:latin typeface="Century Schoolbook" panose="02040604050505020304" pitchFamily="18" charset="0"/>
            </a:endParaRPr>
          </a:p>
          <a:p>
            <a:pPr eaLnBrk="0" hangingPunct="0">
              <a:buFontTx/>
              <a:buChar char="•"/>
            </a:pPr>
            <a:r>
              <a:rPr lang="hr-HR" altLang="sr-Latn-RS" sz="1700" b="1" dirty="0">
                <a:solidFill>
                  <a:srgbClr val="4F81BD"/>
                </a:solidFill>
                <a:latin typeface="Century Schoolbook" panose="02040604050505020304" pitchFamily="18" charset="0"/>
                <a:ea typeface="Cambria" pitchFamily="18" charset="0"/>
                <a:cs typeface="Cambria" pitchFamily="18" charset="0"/>
              </a:rPr>
              <a:t>POZORNO SLUŠAJTE i pokažite zainteresiranost</a:t>
            </a:r>
            <a:endParaRPr lang="hr-HR" altLang="sr-Latn-RS" sz="1700" dirty="0">
              <a:solidFill>
                <a:prstClr val="black"/>
              </a:solidFill>
              <a:latin typeface="Century Schoolbook" panose="02040604050505020304" pitchFamily="18" charset="0"/>
            </a:endParaRPr>
          </a:p>
          <a:p>
            <a:pPr eaLnBrk="0" hangingPunct="0"/>
            <a:r>
              <a:rPr lang="hr-HR" altLang="sr-Latn-RS" sz="1700" dirty="0">
                <a:solidFill>
                  <a:srgbClr val="000000"/>
                </a:solidFill>
                <a:latin typeface="Century Schoolbook" panose="02040604050505020304" pitchFamily="18" charset="0"/>
                <a:ea typeface="Cambria" pitchFamily="18" charset="0"/>
                <a:cs typeface="Cambria" pitchFamily="18" charset="0"/>
              </a:rPr>
              <a:t>Budite pristupačni, suosjećajni, pružite osjećaj sigurnosti i povjerenja:</a:t>
            </a:r>
            <a:endParaRPr lang="hr-HR" altLang="sr-Latn-RS" sz="1700" dirty="0">
              <a:solidFill>
                <a:prstClr val="black"/>
              </a:solidFill>
              <a:latin typeface="Century Schoolbook" panose="02040604050505020304" pitchFamily="18" charset="0"/>
            </a:endParaRPr>
          </a:p>
          <a:p>
            <a:pPr eaLnBrk="0" hangingPunct="0"/>
            <a:r>
              <a:rPr lang="hr-HR" altLang="sr-Latn-RS" sz="1700" dirty="0">
                <a:solidFill>
                  <a:srgbClr val="000000"/>
                </a:solidFill>
                <a:latin typeface="Century Schoolbook" panose="02040604050505020304" pitchFamily="18" charset="0"/>
                <a:ea typeface="Cambria" pitchFamily="18" charset="0"/>
                <a:cs typeface="Cambria" pitchFamily="18" charset="0"/>
              </a:rPr>
              <a:t> „Razumijem da je to za tebe jako teško.”</a:t>
            </a:r>
            <a:r>
              <a:rPr lang="hr-HR" altLang="sr-Latn-RS" sz="1700" dirty="0">
                <a:solidFill>
                  <a:prstClr val="black"/>
                </a:solidFill>
                <a:latin typeface="Century Schoolbook" panose="02040604050505020304" pitchFamily="18" charset="0"/>
              </a:rPr>
              <a:t> </a:t>
            </a:r>
          </a:p>
          <a:p>
            <a:pPr eaLnBrk="0" hangingPunct="0">
              <a:buFontTx/>
              <a:buChar char="•"/>
            </a:pPr>
            <a:r>
              <a:rPr lang="hr-HR" altLang="sr-Latn-RS" sz="1700" b="1" dirty="0">
                <a:solidFill>
                  <a:srgbClr val="4F81BD"/>
                </a:solidFill>
                <a:latin typeface="Century Schoolbook" panose="02040604050505020304" pitchFamily="18" charset="0"/>
                <a:ea typeface="Cambria" pitchFamily="18" charset="0"/>
                <a:cs typeface="Cambria" pitchFamily="18" charset="0"/>
              </a:rPr>
              <a:t>PONOVITE I SAŽMITE  što ste čuli ili vidjeli</a:t>
            </a:r>
            <a:endParaRPr lang="hr-HR" altLang="sr-Latn-RS" sz="1700" dirty="0">
              <a:solidFill>
                <a:prstClr val="black"/>
              </a:solidFill>
              <a:latin typeface="Century Schoolbook" panose="02040604050505020304" pitchFamily="18" charset="0"/>
            </a:endParaRPr>
          </a:p>
          <a:p>
            <a:pPr eaLnBrk="0" hangingPunct="0"/>
            <a:r>
              <a:rPr lang="hr-HR" altLang="sr-Latn-RS" sz="1700" dirty="0">
                <a:solidFill>
                  <a:prstClr val="black"/>
                </a:solidFill>
                <a:latin typeface="Century Schoolbook" panose="02040604050505020304" pitchFamily="18" charset="0"/>
                <a:ea typeface="Times New Roman" pitchFamily="18" charset="0"/>
                <a:cs typeface="Times New Roman" pitchFamily="18" charset="0"/>
              </a:rPr>
              <a:t>Povremeno sažmite učenikove izjave kako biste provjerili što ste čuli ili vidjeli:</a:t>
            </a:r>
            <a:endParaRPr lang="hr-HR" altLang="sr-Latn-RS" sz="1700" dirty="0">
              <a:solidFill>
                <a:prstClr val="black"/>
              </a:solidFill>
              <a:latin typeface="Century Schoolbook" panose="02040604050505020304" pitchFamily="18" charset="0"/>
            </a:endParaRPr>
          </a:p>
          <a:p>
            <a:pPr eaLnBrk="0" hangingPunct="0"/>
            <a:r>
              <a:rPr lang="hr-HR" altLang="sr-Latn-RS" sz="1700" dirty="0">
                <a:solidFill>
                  <a:srgbClr val="000000"/>
                </a:solidFill>
                <a:latin typeface="Century Schoolbook" panose="02040604050505020304" pitchFamily="18" charset="0"/>
                <a:ea typeface="Cambria" pitchFamily="18" charset="0"/>
                <a:cs typeface="Cambria" pitchFamily="18" charset="0"/>
              </a:rPr>
              <a:t>„Ako sam te dobro razumjela…”</a:t>
            </a:r>
            <a:endParaRPr lang="hr-HR" altLang="sr-Latn-RS" sz="1700" dirty="0">
              <a:solidFill>
                <a:prstClr val="black"/>
              </a:solidFill>
              <a:latin typeface="Century Schoolbook" panose="02040604050505020304" pitchFamily="18" charset="0"/>
            </a:endParaRPr>
          </a:p>
          <a:p>
            <a:pPr eaLnBrk="0" hangingPunct="0"/>
            <a:r>
              <a:rPr lang="hr-HR" altLang="sr-Latn-RS" sz="1700" dirty="0">
                <a:solidFill>
                  <a:prstClr val="black"/>
                </a:solidFill>
                <a:latin typeface="Century Schoolbook" panose="02040604050505020304" pitchFamily="18" charset="0"/>
              </a:rPr>
              <a:t>„Vidim da… (navedite što primjećujete), možeš li mi objasniti…?”</a:t>
            </a:r>
          </a:p>
          <a:p>
            <a:pPr eaLnBrk="0" hangingPunct="0">
              <a:buFontTx/>
              <a:buChar char="•"/>
            </a:pPr>
            <a:r>
              <a:rPr lang="hr-HR" altLang="sr-Latn-RS" sz="1700" b="1" dirty="0">
                <a:solidFill>
                  <a:srgbClr val="4F81BD"/>
                </a:solidFill>
                <a:latin typeface="Century Schoolbook" panose="02040604050505020304" pitchFamily="18" charset="0"/>
                <a:ea typeface="Cambria" pitchFamily="18" charset="0"/>
                <a:cs typeface="Cambria" pitchFamily="18" charset="0"/>
              </a:rPr>
              <a:t>PRUŽITE EMOCIONALNU PODRŠKU</a:t>
            </a:r>
            <a:endParaRPr lang="hr-HR" altLang="sr-Latn-RS" sz="1700" dirty="0">
              <a:solidFill>
                <a:prstClr val="black"/>
              </a:solidFill>
              <a:latin typeface="Century Schoolbook" panose="02040604050505020304" pitchFamily="18" charset="0"/>
            </a:endParaRPr>
          </a:p>
          <a:p>
            <a:pPr eaLnBrk="0" hangingPunct="0"/>
            <a:r>
              <a:rPr lang="hr-HR" altLang="sr-Latn-RS" sz="1700" dirty="0">
                <a:solidFill>
                  <a:srgbClr val="000000"/>
                </a:solidFill>
                <a:latin typeface="Century Schoolbook" panose="02040604050505020304" pitchFamily="18" charset="0"/>
                <a:ea typeface="Cambria" pitchFamily="18" charset="0"/>
                <a:cs typeface="Cambria" pitchFamily="18" charset="0"/>
              </a:rPr>
              <a:t>Pružanje podrške uključuje pružanje ohrabrenja i nade za oporavak te davanje korisnih objašnjenja o okolnostima ili zahtjevima koji se trenutačno učeniku čine preplavljujućima: </a:t>
            </a:r>
            <a:endParaRPr lang="hr-HR" altLang="sr-Latn-RS" sz="1700" dirty="0">
              <a:solidFill>
                <a:prstClr val="black"/>
              </a:solidFill>
              <a:latin typeface="Century Schoolbook" panose="02040604050505020304" pitchFamily="18" charset="0"/>
            </a:endParaRPr>
          </a:p>
          <a:p>
            <a:pPr eaLnBrk="0" hangingPunct="0"/>
            <a:r>
              <a:rPr lang="hr-HR" altLang="sr-Latn-RS" sz="1700" dirty="0">
                <a:solidFill>
                  <a:srgbClr val="000000"/>
                </a:solidFill>
                <a:latin typeface="Century Schoolbook" panose="02040604050505020304" pitchFamily="18" charset="0"/>
                <a:ea typeface="Cambria" pitchFamily="18" charset="0"/>
                <a:cs typeface="Cambria" pitchFamily="18" charset="0"/>
              </a:rPr>
              <a:t>„Jako mi je žao što ti se to događa. Mogu li što učiniti kako bih ti ublažila problem/osjećaje?“ </a:t>
            </a:r>
            <a:endParaRPr lang="hr-HR" altLang="sr-Latn-RS" sz="1700" dirty="0">
              <a:solidFill>
                <a:prstClr val="black"/>
              </a:solidFill>
              <a:latin typeface="Century Schoolbook" panose="02040604050505020304" pitchFamily="18" charset="0"/>
            </a:endParaRPr>
          </a:p>
          <a:p>
            <a:pPr eaLnBrk="0" hangingPunct="0"/>
            <a:r>
              <a:rPr lang="hr-HR" altLang="sr-Latn-RS" sz="1700" dirty="0">
                <a:solidFill>
                  <a:srgbClr val="000000"/>
                </a:solidFill>
                <a:latin typeface="Century Schoolbook" panose="02040604050505020304" pitchFamily="18" charset="0"/>
                <a:ea typeface="Cambria" pitchFamily="18" charset="0"/>
                <a:cs typeface="Cambria" pitchFamily="18" charset="0"/>
              </a:rPr>
              <a:t> „Možemo o tome još razgovarati… Spremna sam te saslušati…”</a:t>
            </a:r>
            <a:endParaRPr lang="hr-HR" altLang="sr-Latn-RS" dirty="0">
              <a:solidFill>
                <a:prstClr val="black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59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Google Shape;79;p3"/>
          <p:cNvSpPr txBox="1"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000" b="1" dirty="0">
                <a:sym typeface="Lora"/>
              </a:rPr>
              <a:t> </a:t>
            </a:r>
            <a:br>
              <a:rPr lang="en-US" sz="3000" dirty="0"/>
            </a:br>
            <a:r>
              <a:rPr lang="en-US" sz="3000" b="1" dirty="0" err="1">
                <a:latin typeface="Century Schoolbook" panose="02040604050505020304" pitchFamily="18" charset="0"/>
              </a:rPr>
              <a:t>Što</a:t>
            </a:r>
            <a:r>
              <a:rPr lang="en-US" sz="3000" b="1" dirty="0">
                <a:latin typeface="Century Schoolbook" panose="02040604050505020304" pitchFamily="18" charset="0"/>
              </a:rPr>
              <a:t> je </a:t>
            </a:r>
            <a:r>
              <a:rPr lang="en-US" sz="3000" b="1" dirty="0" err="1">
                <a:latin typeface="Century Schoolbook" panose="02040604050505020304" pitchFamily="18" charset="0"/>
              </a:rPr>
              <a:t>uopće</a:t>
            </a:r>
            <a:r>
              <a:rPr lang="en-US" sz="3000" b="1" dirty="0">
                <a:latin typeface="Century Schoolbook" panose="02040604050505020304" pitchFamily="18" charset="0"/>
              </a:rPr>
              <a:t> </a:t>
            </a:r>
            <a:r>
              <a:rPr lang="en-US" sz="3000" b="1" dirty="0" err="1">
                <a:latin typeface="Century Schoolbook" panose="02040604050505020304" pitchFamily="18" charset="0"/>
              </a:rPr>
              <a:t>psihičko</a:t>
            </a:r>
            <a:r>
              <a:rPr lang="en-US" sz="3000" b="1" dirty="0">
                <a:latin typeface="Century Schoolbook" panose="02040604050505020304" pitchFamily="18" charset="0"/>
              </a:rPr>
              <a:t> </a:t>
            </a:r>
            <a:r>
              <a:rPr lang="en-US" sz="3000" b="1" dirty="0" err="1">
                <a:latin typeface="Century Schoolbook" panose="02040604050505020304" pitchFamily="18" charset="0"/>
              </a:rPr>
              <a:t>zdravlje</a:t>
            </a:r>
            <a:r>
              <a:rPr lang="en-US" sz="3000" b="1" dirty="0">
                <a:latin typeface="Century Schoolbook" panose="02040604050505020304" pitchFamily="18" charset="0"/>
              </a:rPr>
              <a:t>? </a:t>
            </a:r>
            <a:r>
              <a:rPr lang="en-US" sz="3000" dirty="0">
                <a:latin typeface="Century Schoolbook" panose="02040604050505020304" pitchFamily="18" charset="0"/>
              </a:rPr>
              <a:t>S </a:t>
            </a:r>
            <a:r>
              <a:rPr lang="en-US" sz="3000" dirty="0" err="1">
                <a:latin typeface="Century Schoolbook" panose="02040604050505020304" pitchFamily="18" charset="0"/>
              </a:rPr>
              <a:t>naglaskom</a:t>
            </a:r>
            <a:r>
              <a:rPr lang="en-US" sz="3000" dirty="0">
                <a:latin typeface="Century Schoolbook" panose="02040604050505020304" pitchFamily="18" charset="0"/>
              </a:rPr>
              <a:t> </a:t>
            </a:r>
            <a:r>
              <a:rPr lang="en-US" sz="3000" dirty="0" err="1">
                <a:latin typeface="Century Schoolbook" panose="02040604050505020304" pitchFamily="18" charset="0"/>
              </a:rPr>
              <a:t>na</a:t>
            </a:r>
            <a:r>
              <a:rPr lang="en-US" sz="3000" dirty="0">
                <a:latin typeface="Century Schoolbook" panose="02040604050505020304" pitchFamily="18" charset="0"/>
              </a:rPr>
              <a:t> </a:t>
            </a:r>
            <a:r>
              <a:rPr lang="en-US" sz="3000" dirty="0" err="1">
                <a:latin typeface="Century Schoolbook" panose="02040604050505020304" pitchFamily="18" charset="0"/>
              </a:rPr>
              <a:t>dječju</a:t>
            </a:r>
            <a:r>
              <a:rPr lang="en-US" sz="3000" dirty="0">
                <a:latin typeface="Century Schoolbook" panose="02040604050505020304" pitchFamily="18" charset="0"/>
              </a:rPr>
              <a:t> </a:t>
            </a:r>
            <a:r>
              <a:rPr lang="en-US" sz="3000" dirty="0" err="1">
                <a:latin typeface="Century Schoolbook" panose="02040604050505020304" pitchFamily="18" charset="0"/>
              </a:rPr>
              <a:t>i</a:t>
            </a:r>
            <a:r>
              <a:rPr lang="en-US" sz="3000" dirty="0">
                <a:latin typeface="Century Schoolbook" panose="02040604050505020304" pitchFamily="18" charset="0"/>
              </a:rPr>
              <a:t> </a:t>
            </a:r>
            <a:r>
              <a:rPr lang="en-US" sz="3000" dirty="0" err="1">
                <a:latin typeface="Century Schoolbook" panose="02040604050505020304" pitchFamily="18" charset="0"/>
              </a:rPr>
              <a:t>adolescentnu</a:t>
            </a:r>
            <a:r>
              <a:rPr lang="en-US" sz="3000" dirty="0">
                <a:latin typeface="Century Schoolbook" panose="02040604050505020304" pitchFamily="18" charset="0"/>
              </a:rPr>
              <a:t> dob</a:t>
            </a:r>
            <a:endParaRPr lang="en-US" sz="3000" b="1" dirty="0">
              <a:latin typeface="Century Schoolbook" panose="02040604050505020304" pitchFamily="18" charset="0"/>
              <a:sym typeface="Lora"/>
            </a:endParaRP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Google Shape;80;p3"/>
          <p:cNvSpPr txBox="1">
            <a:spLocks noGrp="1"/>
          </p:cNvSpPr>
          <p:nvPr>
            <p:ph type="body" idx="1"/>
          </p:nvPr>
        </p:nvSpPr>
        <p:spPr>
          <a:xfrm>
            <a:off x="572493" y="2071316"/>
            <a:ext cx="6713552" cy="4119172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b="1" dirty="0">
                <a:latin typeface="Century Schoolbook" panose="02040604050505020304" pitchFamily="18" charset="0"/>
              </a:rPr>
              <a:t>„…</a:t>
            </a:r>
            <a:r>
              <a:rPr lang="en-US" sz="2200" b="1" dirty="0" err="1">
                <a:latin typeface="Century Schoolbook" panose="02040604050505020304" pitchFamily="18" charset="0"/>
              </a:rPr>
              <a:t>stanje</a:t>
            </a:r>
            <a:r>
              <a:rPr lang="en-US" sz="2200" b="1" dirty="0">
                <a:latin typeface="Century Schoolbook" panose="02040604050505020304" pitchFamily="18" charset="0"/>
              </a:rPr>
              <a:t> </a:t>
            </a:r>
            <a:r>
              <a:rPr lang="en-US" sz="2200" b="1" dirty="0" err="1">
                <a:latin typeface="Century Schoolbook" panose="02040604050505020304" pitchFamily="18" charset="0"/>
              </a:rPr>
              <a:t>dobrobiti</a:t>
            </a:r>
            <a:r>
              <a:rPr lang="en-US" sz="2200" b="1" dirty="0">
                <a:latin typeface="Century Schoolbook" panose="02040604050505020304" pitchFamily="18" charset="0"/>
              </a:rPr>
              <a:t> u </a:t>
            </a:r>
            <a:r>
              <a:rPr lang="en-US" sz="2200" b="1" dirty="0" err="1">
                <a:latin typeface="Century Schoolbook" panose="02040604050505020304" pitchFamily="18" charset="0"/>
              </a:rPr>
              <a:t>kojem</a:t>
            </a:r>
            <a:r>
              <a:rPr lang="en-US" sz="2200" b="1" dirty="0">
                <a:latin typeface="Century Schoolbook" panose="02040604050505020304" pitchFamily="18" charset="0"/>
              </a:rPr>
              <a:t> </a:t>
            </a:r>
            <a:r>
              <a:rPr lang="en-US" sz="2200" b="1" dirty="0" err="1">
                <a:latin typeface="Century Schoolbook" panose="02040604050505020304" pitchFamily="18" charset="0"/>
              </a:rPr>
              <a:t>pojedinac</a:t>
            </a:r>
            <a:r>
              <a:rPr lang="en-US" sz="2200" b="1" dirty="0">
                <a:latin typeface="Century Schoolbook" panose="02040604050505020304" pitchFamily="18" charset="0"/>
              </a:rPr>
              <a:t> </a:t>
            </a:r>
            <a:r>
              <a:rPr lang="en-US" sz="2200" b="1" dirty="0" err="1">
                <a:latin typeface="Century Schoolbook" panose="02040604050505020304" pitchFamily="18" charset="0"/>
              </a:rPr>
              <a:t>ostvaruje</a:t>
            </a:r>
            <a:r>
              <a:rPr lang="en-US" sz="2200" b="1" dirty="0">
                <a:latin typeface="Century Schoolbook" panose="02040604050505020304" pitchFamily="18" charset="0"/>
              </a:rPr>
              <a:t> </a:t>
            </a:r>
            <a:r>
              <a:rPr lang="en-US" sz="2200" b="1" dirty="0" err="1">
                <a:latin typeface="Century Schoolbook" panose="02040604050505020304" pitchFamily="18" charset="0"/>
              </a:rPr>
              <a:t>svoje</a:t>
            </a:r>
            <a:r>
              <a:rPr lang="en-US" sz="2200" b="1" dirty="0">
                <a:latin typeface="Century Schoolbook" panose="02040604050505020304" pitchFamily="18" charset="0"/>
              </a:rPr>
              <a:t> </a:t>
            </a:r>
            <a:r>
              <a:rPr lang="en-US" sz="2200" b="1" dirty="0" err="1">
                <a:latin typeface="Century Schoolbook" panose="02040604050505020304" pitchFamily="18" charset="0"/>
              </a:rPr>
              <a:t>potencijale</a:t>
            </a:r>
            <a:r>
              <a:rPr lang="en-US" sz="2200" b="1" dirty="0">
                <a:latin typeface="Century Schoolbook" panose="02040604050505020304" pitchFamily="18" charset="0"/>
              </a:rPr>
              <a:t>, </a:t>
            </a:r>
            <a:r>
              <a:rPr lang="en-US" sz="2200" b="1" dirty="0" err="1">
                <a:latin typeface="Century Schoolbook" panose="02040604050505020304" pitchFamily="18" charset="0"/>
              </a:rPr>
              <a:t>može</a:t>
            </a:r>
            <a:r>
              <a:rPr lang="en-US" sz="2200" b="1" dirty="0">
                <a:latin typeface="Century Schoolbook" panose="02040604050505020304" pitchFamily="18" charset="0"/>
              </a:rPr>
              <a:t> se </a:t>
            </a:r>
            <a:r>
              <a:rPr lang="en-US" sz="2200" b="1" dirty="0" err="1">
                <a:latin typeface="Century Schoolbook" panose="02040604050505020304" pitchFamily="18" charset="0"/>
              </a:rPr>
              <a:t>nositi</a:t>
            </a:r>
            <a:r>
              <a:rPr lang="en-US" sz="2200" b="1" dirty="0">
                <a:latin typeface="Century Schoolbook" panose="02040604050505020304" pitchFamily="18" charset="0"/>
              </a:rPr>
              <a:t> s </a:t>
            </a:r>
            <a:r>
              <a:rPr lang="hr-HR" sz="2200" b="1" dirty="0">
                <a:latin typeface="Century Schoolbook" panose="02040604050505020304" pitchFamily="18" charset="0"/>
              </a:rPr>
              <a:t>„</a:t>
            </a:r>
            <a:r>
              <a:rPr lang="en-US" sz="2200" b="1" dirty="0" err="1">
                <a:latin typeface="Century Schoolbook" panose="02040604050505020304" pitchFamily="18" charset="0"/>
              </a:rPr>
              <a:t>normalnim</a:t>
            </a:r>
            <a:r>
              <a:rPr lang="hr-HR" sz="2200" b="1" dirty="0">
                <a:latin typeface="Century Schoolbook" panose="02040604050505020304" pitchFamily="18" charset="0"/>
              </a:rPr>
              <a:t>”</a:t>
            </a:r>
            <a:r>
              <a:rPr lang="en-US" sz="2200" b="1" dirty="0">
                <a:latin typeface="Century Schoolbook" panose="02040604050505020304" pitchFamily="18" charset="0"/>
              </a:rPr>
              <a:t> </a:t>
            </a:r>
            <a:r>
              <a:rPr lang="en-US" sz="2200" b="1" dirty="0" err="1">
                <a:latin typeface="Century Schoolbook" panose="02040604050505020304" pitchFamily="18" charset="0"/>
              </a:rPr>
              <a:t>životnim</a:t>
            </a:r>
            <a:r>
              <a:rPr lang="en-US" sz="2200" b="1" dirty="0">
                <a:latin typeface="Century Schoolbook" panose="02040604050505020304" pitchFamily="18" charset="0"/>
              </a:rPr>
              <a:t> </a:t>
            </a:r>
            <a:r>
              <a:rPr lang="en-US" sz="2200" b="1" dirty="0" err="1">
                <a:latin typeface="Century Schoolbook" panose="02040604050505020304" pitchFamily="18" charset="0"/>
              </a:rPr>
              <a:t>stresovima</a:t>
            </a:r>
            <a:r>
              <a:rPr lang="en-US" sz="2200" b="1" dirty="0">
                <a:latin typeface="Century Schoolbook" panose="02040604050505020304" pitchFamily="18" charset="0"/>
              </a:rPr>
              <a:t>, </a:t>
            </a:r>
            <a:r>
              <a:rPr lang="en-US" sz="2200" b="1" dirty="0" err="1">
                <a:latin typeface="Century Schoolbook" panose="02040604050505020304" pitchFamily="18" charset="0"/>
              </a:rPr>
              <a:t>može</a:t>
            </a:r>
            <a:r>
              <a:rPr lang="en-US" sz="2200" b="1" dirty="0">
                <a:latin typeface="Century Schoolbook" panose="02040604050505020304" pitchFamily="18" charset="0"/>
              </a:rPr>
              <a:t> </a:t>
            </a:r>
            <a:r>
              <a:rPr lang="en-US" sz="2200" b="1" dirty="0" err="1">
                <a:latin typeface="Century Schoolbook" panose="02040604050505020304" pitchFamily="18" charset="0"/>
              </a:rPr>
              <a:t>raditi</a:t>
            </a:r>
            <a:r>
              <a:rPr lang="en-US" sz="2200" b="1" dirty="0">
                <a:latin typeface="Century Schoolbook" panose="02040604050505020304" pitchFamily="18" charset="0"/>
              </a:rPr>
              <a:t> </a:t>
            </a:r>
            <a:r>
              <a:rPr lang="en-US" sz="2200" b="1" dirty="0" err="1">
                <a:latin typeface="Century Schoolbook" panose="02040604050505020304" pitchFamily="18" charset="0"/>
              </a:rPr>
              <a:t>produktivno</a:t>
            </a:r>
            <a:r>
              <a:rPr lang="en-US" sz="2200" b="1" dirty="0">
                <a:latin typeface="Century Schoolbook" panose="02040604050505020304" pitchFamily="18" charset="0"/>
              </a:rPr>
              <a:t> </a:t>
            </a:r>
            <a:r>
              <a:rPr lang="en-US" sz="2200" b="1" dirty="0" err="1">
                <a:latin typeface="Century Schoolbook" panose="02040604050505020304" pitchFamily="18" charset="0"/>
              </a:rPr>
              <a:t>i</a:t>
            </a:r>
            <a:r>
              <a:rPr lang="en-US" sz="2200" b="1" dirty="0">
                <a:latin typeface="Century Schoolbook" panose="02040604050505020304" pitchFamily="18" charset="0"/>
              </a:rPr>
              <a:t> </a:t>
            </a:r>
            <a:r>
              <a:rPr lang="en-US" sz="2200" b="1" dirty="0" err="1">
                <a:latin typeface="Century Schoolbook" panose="02040604050505020304" pitchFamily="18" charset="0"/>
              </a:rPr>
              <a:t>plodno</a:t>
            </a:r>
            <a:r>
              <a:rPr lang="en-US" sz="2200" b="1" dirty="0">
                <a:latin typeface="Century Schoolbook" panose="02040604050505020304" pitchFamily="18" charset="0"/>
              </a:rPr>
              <a:t> </a:t>
            </a:r>
            <a:r>
              <a:rPr lang="en-US" sz="2200" b="1" dirty="0" err="1">
                <a:latin typeface="Century Schoolbook" panose="02040604050505020304" pitchFamily="18" charset="0"/>
              </a:rPr>
              <a:t>te</a:t>
            </a:r>
            <a:r>
              <a:rPr lang="en-US" sz="2200" b="1" dirty="0">
                <a:latin typeface="Century Schoolbook" panose="02040604050505020304" pitchFamily="18" charset="0"/>
              </a:rPr>
              <a:t> je </a:t>
            </a:r>
            <a:r>
              <a:rPr lang="en-US" sz="2200" b="1" dirty="0" err="1">
                <a:latin typeface="Century Schoolbook" panose="02040604050505020304" pitchFamily="18" charset="0"/>
              </a:rPr>
              <a:t>sposoban</a:t>
            </a:r>
            <a:r>
              <a:rPr lang="en-US" sz="2200" b="1" dirty="0">
                <a:latin typeface="Century Schoolbook" panose="02040604050505020304" pitchFamily="18" charset="0"/>
              </a:rPr>
              <a:t>(</a:t>
            </a:r>
            <a:r>
              <a:rPr lang="en-US" sz="2200" b="1" dirty="0" err="1">
                <a:latin typeface="Century Schoolbook" panose="02040604050505020304" pitchFamily="18" charset="0"/>
              </a:rPr>
              <a:t>na</a:t>
            </a:r>
            <a:r>
              <a:rPr lang="en-US" sz="2200" b="1" dirty="0">
                <a:latin typeface="Century Schoolbook" panose="02040604050505020304" pitchFamily="18" charset="0"/>
              </a:rPr>
              <a:t>) </a:t>
            </a:r>
            <a:r>
              <a:rPr lang="en-US" sz="2200" b="1" dirty="0" err="1">
                <a:latin typeface="Century Schoolbook" panose="02040604050505020304" pitchFamily="18" charset="0"/>
              </a:rPr>
              <a:t>pridonositi</a:t>
            </a:r>
            <a:r>
              <a:rPr lang="en-US" sz="2200" b="1" dirty="0">
                <a:latin typeface="Century Schoolbook" panose="02040604050505020304" pitchFamily="18" charset="0"/>
              </a:rPr>
              <a:t> </a:t>
            </a:r>
            <a:r>
              <a:rPr lang="en-US" sz="2200" b="1" dirty="0" err="1">
                <a:latin typeface="Century Schoolbook" panose="02040604050505020304" pitchFamily="18" charset="0"/>
              </a:rPr>
              <a:t>svojoj</a:t>
            </a:r>
            <a:r>
              <a:rPr lang="en-US" sz="2200" b="1" dirty="0">
                <a:latin typeface="Century Schoolbook" panose="02040604050505020304" pitchFamily="18" charset="0"/>
              </a:rPr>
              <a:t> </a:t>
            </a:r>
            <a:r>
              <a:rPr lang="en-US" sz="2200" b="1" dirty="0" err="1">
                <a:latin typeface="Century Schoolbook" panose="02040604050505020304" pitchFamily="18" charset="0"/>
              </a:rPr>
              <a:t>zajednici</a:t>
            </a:r>
            <a:r>
              <a:rPr lang="en-US" sz="2200" b="1" dirty="0">
                <a:latin typeface="Century Schoolbook" panose="02040604050505020304" pitchFamily="18" charset="0"/>
              </a:rPr>
              <a:t>.”</a:t>
            </a:r>
            <a:endParaRPr lang="en-US" sz="2200" dirty="0">
              <a:latin typeface="Century Schoolbook" panose="02040604050505020304" pitchFamily="18" charset="0"/>
              <a:sym typeface="Lora"/>
            </a:endParaRPr>
          </a:p>
          <a:p>
            <a:pPr marL="796271" lvl="1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n-US" sz="2200" dirty="0">
              <a:latin typeface="Century Schoolbook" panose="02040604050505020304" pitchFamily="18" charset="0"/>
              <a:sym typeface="Lora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 err="1">
                <a:latin typeface="Century Schoolbook" panose="02040604050505020304" pitchFamily="18" charset="0"/>
                <a:sym typeface="Lora"/>
              </a:rPr>
              <a:t>Nema</a:t>
            </a:r>
            <a:r>
              <a:rPr lang="en-US" sz="2200" dirty="0">
                <a:latin typeface="Century Schoolbook" panose="02040604050505020304" pitchFamily="18" charset="0"/>
                <a:sym typeface="Lora"/>
              </a:rPr>
              <a:t> </a:t>
            </a:r>
            <a:r>
              <a:rPr lang="en-US" sz="2200" dirty="0" err="1">
                <a:latin typeface="Century Schoolbook" panose="02040604050505020304" pitchFamily="18" charset="0"/>
                <a:sym typeface="Lora"/>
              </a:rPr>
              <a:t>zdravlja</a:t>
            </a:r>
            <a:r>
              <a:rPr lang="en-US" sz="2200" dirty="0">
                <a:latin typeface="Century Schoolbook" panose="02040604050505020304" pitchFamily="18" charset="0"/>
                <a:sym typeface="Lora"/>
              </a:rPr>
              <a:t> bez </a:t>
            </a:r>
            <a:r>
              <a:rPr lang="en-US" sz="2200" dirty="0" err="1">
                <a:latin typeface="Century Schoolbook" panose="02040604050505020304" pitchFamily="18" charset="0"/>
                <a:sym typeface="Lora"/>
              </a:rPr>
              <a:t>psihičkog</a:t>
            </a:r>
            <a:r>
              <a:rPr lang="en-US" sz="2200" dirty="0">
                <a:latin typeface="Century Schoolbook" panose="02040604050505020304" pitchFamily="18" charset="0"/>
                <a:sym typeface="Lora"/>
              </a:rPr>
              <a:t> </a:t>
            </a:r>
            <a:r>
              <a:rPr lang="en-US" sz="2200" dirty="0" err="1">
                <a:latin typeface="Century Schoolbook" panose="02040604050505020304" pitchFamily="18" charset="0"/>
                <a:sym typeface="Lora"/>
              </a:rPr>
              <a:t>zdravlja</a:t>
            </a:r>
            <a:r>
              <a:rPr lang="en-US" sz="2200" dirty="0">
                <a:latin typeface="Century Schoolbook" panose="02040604050505020304" pitchFamily="18" charset="0"/>
                <a:sym typeface="Lora"/>
              </a:rPr>
              <a:t>!</a:t>
            </a:r>
          </a:p>
          <a:p>
            <a:pPr marL="796271" lvl="1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n-US" sz="2200" dirty="0">
              <a:sym typeface="Lora"/>
            </a:endParaRPr>
          </a:p>
          <a:p>
            <a:pPr marL="186686" indent="-228600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n-US" sz="2200" dirty="0">
              <a:sym typeface="Lora"/>
            </a:endParaRPr>
          </a:p>
          <a:p>
            <a:pPr marL="796271" lvl="1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n-US" sz="2200" dirty="0">
              <a:sym typeface="Lora"/>
            </a:endParaRPr>
          </a:p>
          <a:p>
            <a:pPr lvl="1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n-US" sz="2200" dirty="0">
              <a:sym typeface="Lor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7" r="29107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45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3" r="12372" b="-73"/>
          <a:stretch>
            <a:fillRect/>
          </a:stretch>
        </p:blipFill>
        <p:spPr bwMode="auto">
          <a:xfrm>
            <a:off x="482767" y="1771818"/>
            <a:ext cx="2445490" cy="191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928257" y="2205588"/>
            <a:ext cx="8852617" cy="244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0" hangingPunct="0"/>
            <a:r>
              <a:rPr lang="hr-HR" altLang="sr-Latn-RS" sz="1700" dirty="0">
                <a:solidFill>
                  <a:srgbClr val="000000"/>
                </a:solidFill>
                <a:latin typeface="Century Schoolbook" panose="02040604050505020304" pitchFamily="18" charset="0"/>
                <a:ea typeface="Cambria" pitchFamily="18" charset="0"/>
                <a:cs typeface="Cambria" pitchFamily="18" charset="0"/>
              </a:rPr>
              <a:t> </a:t>
            </a:r>
            <a:endParaRPr lang="hr-HR" altLang="sr-Latn-RS" sz="1700" dirty="0">
              <a:solidFill>
                <a:prstClr val="black"/>
              </a:solidFill>
              <a:latin typeface="Century Schoolbook" panose="02040604050505020304" pitchFamily="18" charset="0"/>
            </a:endParaRPr>
          </a:p>
          <a:p>
            <a:pPr algn="just" eaLnBrk="0" hangingPunct="0">
              <a:buFontTx/>
              <a:buChar char="•"/>
            </a:pPr>
            <a:r>
              <a:rPr lang="hr-HR" altLang="sr-Latn-RS" sz="1700" b="1" dirty="0">
                <a:solidFill>
                  <a:srgbClr val="4F81BD"/>
                </a:solidFill>
                <a:latin typeface="Century Schoolbook" panose="02040604050505020304" pitchFamily="18" charset="0"/>
                <a:ea typeface="Cambria" pitchFamily="18" charset="0"/>
                <a:cs typeface="Cambria" pitchFamily="18" charset="0"/>
              </a:rPr>
              <a:t>POTAKNITE učenika na prihvaćanje pomoći</a:t>
            </a:r>
            <a:endParaRPr lang="hr-HR" altLang="sr-Latn-RS" sz="1700" dirty="0">
              <a:solidFill>
                <a:prstClr val="black"/>
              </a:solidFill>
              <a:latin typeface="Century Schoolbook" panose="02040604050505020304" pitchFamily="18" charset="0"/>
            </a:endParaRPr>
          </a:p>
          <a:p>
            <a:pPr algn="just" eaLnBrk="0" hangingPunct="0"/>
            <a:r>
              <a:rPr lang="hr-HR" altLang="sr-Latn-RS" sz="1700" dirty="0">
                <a:solidFill>
                  <a:srgbClr val="000000"/>
                </a:solidFill>
                <a:latin typeface="Century Schoolbook" panose="02040604050505020304" pitchFamily="18" charset="0"/>
                <a:ea typeface="Cambria" pitchFamily="18" charset="0"/>
                <a:cs typeface="Cambria" pitchFamily="18" charset="0"/>
              </a:rPr>
              <a:t>S učenikom iskreno, jasno i otvoreno razgovarajte o uključivanju drugih (roditelja, stručnih suradnika, stručnjaka) i objasnite zbog čega je to važno.</a:t>
            </a:r>
          </a:p>
          <a:p>
            <a:pPr algn="just" eaLnBrk="0" hangingPunct="0"/>
            <a:endParaRPr lang="hr-HR" altLang="sr-Latn-RS" sz="1700" dirty="0">
              <a:solidFill>
                <a:prstClr val="black"/>
              </a:solidFill>
              <a:latin typeface="Century Schoolbook" panose="02040604050505020304" pitchFamily="18" charset="0"/>
            </a:endParaRPr>
          </a:p>
          <a:p>
            <a:pPr algn="just" eaLnBrk="0" hangingPunct="0">
              <a:buFontTx/>
              <a:buChar char="•"/>
            </a:pPr>
            <a:r>
              <a:rPr lang="hr-HR" altLang="sr-Latn-RS" sz="1700" b="1" dirty="0">
                <a:solidFill>
                  <a:srgbClr val="4F81BD"/>
                </a:solidFill>
                <a:latin typeface="Century Schoolbook" panose="02040604050505020304" pitchFamily="18" charset="0"/>
                <a:ea typeface="Cambria" pitchFamily="18" charset="0"/>
                <a:cs typeface="Cambria" pitchFamily="18" charset="0"/>
              </a:rPr>
              <a:t>POVEŽITE učenika s osobama koje mogu pomoći</a:t>
            </a:r>
            <a:endParaRPr lang="hr-HR" altLang="sr-Latn-RS" sz="1700" dirty="0">
              <a:solidFill>
                <a:prstClr val="black"/>
              </a:solidFill>
              <a:latin typeface="Century Schoolbook" panose="02040604050505020304" pitchFamily="18" charset="0"/>
            </a:endParaRPr>
          </a:p>
          <a:p>
            <a:pPr algn="just" eaLnBrk="0" hangingPunct="0"/>
            <a:r>
              <a:rPr lang="hr-HR" altLang="sr-Latn-RS" sz="1700" dirty="0">
                <a:solidFill>
                  <a:srgbClr val="000000"/>
                </a:solidFill>
                <a:latin typeface="Century Schoolbook" panose="02040604050505020304" pitchFamily="18" charset="0"/>
                <a:ea typeface="Cambria" pitchFamily="18" charset="0"/>
                <a:cs typeface="Cambria" pitchFamily="18" charset="0"/>
              </a:rPr>
              <a:t>Pružite informacije o tome: (1) komu se može javiti, (2) kako dogovoriti termin razgovora sa stručnom osobom, (3) tko učeniku može pomoći kao pratnja pri odlasku na razgovor</a:t>
            </a:r>
            <a:r>
              <a:rPr lang="hr-HR" altLang="sr-Latn-RS" sz="1200" dirty="0">
                <a:solidFill>
                  <a:srgbClr val="000000"/>
                </a:solidFill>
                <a:latin typeface="Century Schoolbook" panose="02040604050505020304" pitchFamily="18" charset="0"/>
                <a:ea typeface="Cambria" pitchFamily="18" charset="0"/>
                <a:cs typeface="Cambria" pitchFamily="18" charset="0"/>
              </a:rPr>
              <a:t>.</a:t>
            </a:r>
            <a:endParaRPr lang="hr-HR" altLang="sr-Latn-RS" dirty="0">
              <a:solidFill>
                <a:prstClr val="black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59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69F2C9E-57A4-4D9C-9140-4E53946C5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>
            <a:normAutofit fontScale="90000"/>
          </a:bodyPr>
          <a:lstStyle/>
          <a:p>
            <a:r>
              <a:rPr kumimoji="0" lang="hr-HR" sz="3100" b="1" i="0" u="none" strike="noStrike" kern="1200" cap="small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/>
                <a:ea typeface="+mj-ea"/>
                <a:cs typeface="+mj-cs"/>
              </a:rPr>
              <a:t>Nasilje korištenjem digitalnih tehnologija- kratki savjeti:</a:t>
            </a:r>
            <a:endParaRPr lang="hr-HR" sz="3100" b="1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F41004F-AC3C-4845-B7C9-80515BAFB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23381"/>
            <a:ext cx="5124584" cy="3824553"/>
          </a:xfrm>
        </p:spPr>
        <p:txBody>
          <a:bodyPr>
            <a:normAutofit lnSpcReduction="10000"/>
          </a:bodyPr>
          <a:lstStyle/>
          <a:p>
            <a:pPr marR="0" lvl="0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  <a:ea typeface="+mn-ea"/>
                <a:cs typeface="+mn-cs"/>
              </a:rPr>
              <a:t>nikad ne stavljaj osobne informacije na internet (</a:t>
            </a:r>
            <a:r>
              <a:rPr kumimoji="0" lang="hr-HR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entury Schoolbook"/>
                <a:ea typeface="+mn-ea"/>
                <a:cs typeface="+mn-cs"/>
              </a:rPr>
              <a:t>chat,blog,osobne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  <a:ea typeface="+mn-ea"/>
                <a:cs typeface="+mn-cs"/>
              </a:rPr>
              <a:t> web stranice)</a:t>
            </a:r>
          </a:p>
          <a:p>
            <a:pPr marR="0" lvl="0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  <a:ea typeface="+mn-ea"/>
                <a:cs typeface="+mn-cs"/>
              </a:rPr>
              <a:t>nikome ne reci svoju lozinku, (osim roditeljima), čak ni prijateljima</a:t>
            </a:r>
          </a:p>
          <a:p>
            <a:pPr marR="0" lvl="0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  <a:ea typeface="+mn-ea"/>
                <a:cs typeface="+mn-cs"/>
              </a:rPr>
              <a:t>na zlonamjernu poruku nemoj odgovoriti, pokaži je odrasloj osobi kojoj vjeruješ</a:t>
            </a:r>
          </a:p>
          <a:p>
            <a:pPr marR="0" lvl="0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  <a:ea typeface="+mn-ea"/>
                <a:cs typeface="+mn-cs"/>
              </a:rPr>
              <a:t>nikad ne otvaraj e-mailove koje ti šalje nepoznata osoba</a:t>
            </a:r>
          </a:p>
          <a:p>
            <a:pPr marR="0" lvl="0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  <a:ea typeface="+mn-ea"/>
                <a:cs typeface="+mn-cs"/>
              </a:rPr>
              <a:t>ne stavljaj na internet ništa što ne želiš da vide tvoji prijatelji iz razreda, čak ni u e-mailu</a:t>
            </a:r>
          </a:p>
          <a:p>
            <a:pPr marR="0" lvl="0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  <a:ea typeface="+mn-ea"/>
                <a:cs typeface="+mn-cs"/>
              </a:rPr>
              <a:t>ne šalji poruke kad si ljut i prije nego što klikneš “Pošalji” zapitaj se kako bi se osjećao kad bi ti primio tu poruku</a:t>
            </a:r>
          </a:p>
          <a:p>
            <a:endParaRPr lang="hr-HR" sz="1400" dirty="0"/>
          </a:p>
        </p:txBody>
      </p:sp>
      <p:pic>
        <p:nvPicPr>
          <p:cNvPr id="4" name="Picture 2" descr="C:\Documents and Settings\ŠKOLA\Desktop\slike nasilje\23.jpg">
            <a:extLst>
              <a:ext uri="{FF2B5EF4-FFF2-40B4-BE49-F238E27FC236}">
                <a16:creationId xmlns:a16="http://schemas.microsoft.com/office/drawing/2014/main" id="{E891DDCB-0EC7-45C6-9D7C-DE9A5BF49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800986" y="1069398"/>
            <a:ext cx="4747547" cy="47475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21631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8268326D-1F14-4B85-9277-A8B86A1CBF40}"/>
              </a:ext>
            </a:extLst>
          </p:cNvPr>
          <p:cNvSpPr txBox="1"/>
          <p:nvPr/>
        </p:nvSpPr>
        <p:spPr>
          <a:xfrm>
            <a:off x="256674" y="591143"/>
            <a:ext cx="55986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hr-HR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“ U životu ne dobivate ono što zaslužujete nego ono što komunicirate “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C72AEDFC-D227-4A5E-830A-3B945E48F02E}"/>
              </a:ext>
            </a:extLst>
          </p:cNvPr>
          <p:cNvSpPr txBox="1"/>
          <p:nvPr/>
        </p:nvSpPr>
        <p:spPr>
          <a:xfrm>
            <a:off x="2037347" y="2090535"/>
            <a:ext cx="20373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hr-HR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Tad James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C498CB73-B0DD-4FB9-86E4-C0AC8EF65746}"/>
              </a:ext>
            </a:extLst>
          </p:cNvPr>
          <p:cNvSpPr txBox="1"/>
          <p:nvPr/>
        </p:nvSpPr>
        <p:spPr>
          <a:xfrm>
            <a:off x="593558" y="3989311"/>
            <a:ext cx="6096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Schoolbook" panose="02040604050505020304" pitchFamily="18" charset="0"/>
              </a:rPr>
              <a:t>ključ uspjeha u životu= dobre komunikacijske vještine</a:t>
            </a:r>
            <a:endParaRPr kumimoji="0" lang="hr-HR" sz="3200" b="0" i="1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entury Schoolbook" panose="02040604050505020304" pitchFamily="18" charset="0"/>
            </a:endParaRPr>
          </a:p>
        </p:txBody>
      </p:sp>
      <p:pic>
        <p:nvPicPr>
          <p:cNvPr id="10" name="Slika 9" descr="Slika na kojoj se prikazuje okovi, ključ&#10;&#10;Opis je automatski generiran">
            <a:extLst>
              <a:ext uri="{FF2B5EF4-FFF2-40B4-BE49-F238E27FC236}">
                <a16:creationId xmlns:a16="http://schemas.microsoft.com/office/drawing/2014/main" id="{C2263ECF-7182-4A57-9219-0105A0AD4B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53374">
            <a:off x="7008348" y="2654529"/>
            <a:ext cx="3670993" cy="15489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37345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6DBEEC7-4082-4F2A-5EC5-AD11B19E9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hr-HR" altLang="sr-Latn-RS" b="1" i="0" dirty="0">
                <a:latin typeface="Century Schoolbook" panose="02040604050505020304" pitchFamily="18" charset="0"/>
              </a:rPr>
              <a:t>Vještina vođenja komunikacije</a:t>
            </a:r>
            <a:endParaRPr lang="hr-HR" b="1" i="0" dirty="0">
              <a:latin typeface="Century Schoolbook" panose="02040604050505020304" pitchFamily="18" charset="0"/>
            </a:endParaRPr>
          </a:p>
        </p:txBody>
      </p:sp>
      <p:pic>
        <p:nvPicPr>
          <p:cNvPr id="9" name="Slika 2" descr="Slika na kojoj se prikazuje crtež, ilustracija, Crtić, skeč&#10;&#10;Opis je automatski generiran">
            <a:extLst>
              <a:ext uri="{FF2B5EF4-FFF2-40B4-BE49-F238E27FC236}">
                <a16:creationId xmlns:a16="http://schemas.microsoft.com/office/drawing/2014/main" id="{600E8C07-CB16-BBFA-B1EE-D76C64DD2B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2" r="13623"/>
          <a:stretch/>
        </p:blipFill>
        <p:spPr bwMode="auto">
          <a:xfrm>
            <a:off x="2" y="10"/>
            <a:ext cx="611656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Diagram 6">
            <a:extLst>
              <a:ext uri="{FF2B5EF4-FFF2-40B4-BE49-F238E27FC236}">
                <a16:creationId xmlns:a16="http://schemas.microsoft.com/office/drawing/2014/main" id="{763F3CE0-DB54-E4D6-2D7E-9D799B76A5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7228382"/>
              </p:ext>
            </p:extLst>
          </p:nvPr>
        </p:nvGraphicFramePr>
        <p:xfrm>
          <a:off x="6513788" y="2333297"/>
          <a:ext cx="4840010" cy="3843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262976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FB857BC-D3E1-DE48-CD02-C23E7C695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2105"/>
          </a:xfrm>
        </p:spPr>
        <p:txBody>
          <a:bodyPr>
            <a:normAutofit fontScale="90000"/>
          </a:bodyPr>
          <a:lstStyle/>
          <a:p>
            <a:r>
              <a:rPr lang="hr-HR" sz="2400" b="1" i="0" dirty="0">
                <a:latin typeface="Century Schoolbook" panose="02040604050505020304" pitchFamily="18" charset="0"/>
              </a:rPr>
              <a:t>Obilježja otvorene i </a:t>
            </a:r>
            <a:r>
              <a:rPr lang="hr-HR" sz="2400" b="1" i="0" dirty="0" err="1">
                <a:latin typeface="Century Schoolbook" panose="02040604050505020304" pitchFamily="18" charset="0"/>
              </a:rPr>
              <a:t>podržavajuće</a:t>
            </a:r>
            <a:r>
              <a:rPr lang="hr-HR" sz="2400" b="1" i="0" dirty="0">
                <a:latin typeface="Century Schoolbook" panose="02040604050505020304" pitchFamily="18" charset="0"/>
              </a:rPr>
              <a:t> komunikacije s djecom i mladima</a:t>
            </a: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31E389B8-32A8-0D83-5845-754DCCDA6799}"/>
              </a:ext>
            </a:extLst>
          </p:cNvPr>
          <p:cNvSpPr/>
          <p:nvPr/>
        </p:nvSpPr>
        <p:spPr>
          <a:xfrm>
            <a:off x="838200" y="1037114"/>
            <a:ext cx="2621436" cy="56210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b="1" dirty="0"/>
              <a:t>OSOBNI GOVOR</a:t>
            </a:r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8426DABE-F12C-2528-3765-0BFC01B03033}"/>
              </a:ext>
            </a:extLst>
          </p:cNvPr>
          <p:cNvSpPr/>
          <p:nvPr/>
        </p:nvSpPr>
        <p:spPr>
          <a:xfrm>
            <a:off x="838199" y="1880271"/>
            <a:ext cx="2621438" cy="89599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b="1" dirty="0"/>
              <a:t>POSTAVLJANJE OTVORENIH PITANJA I POTPITANJA</a:t>
            </a:r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4715B005-7D8B-0A40-249D-AC1572222901}"/>
              </a:ext>
            </a:extLst>
          </p:cNvPr>
          <p:cNvSpPr/>
          <p:nvPr/>
        </p:nvSpPr>
        <p:spPr>
          <a:xfrm>
            <a:off x="838199" y="3057322"/>
            <a:ext cx="2621437" cy="56210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b="1" dirty="0"/>
              <a:t>AKTIVNO SLUŠANJE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88B5A8B8-1817-1200-D740-9A99B01F8D4C}"/>
              </a:ext>
            </a:extLst>
          </p:cNvPr>
          <p:cNvSpPr txBox="1"/>
          <p:nvPr/>
        </p:nvSpPr>
        <p:spPr>
          <a:xfrm>
            <a:off x="4553146" y="1030874"/>
            <a:ext cx="68006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Podijelimo li s učenikom ono što vidimo i izrazimo  zainteresiranost i/ ili zabrinutost, veća je vjerojatnost da će on imati dojam da ga želimo čuti.</a:t>
            </a:r>
          </a:p>
        </p:txBody>
      </p:sp>
      <p:sp>
        <p:nvSpPr>
          <p:cNvPr id="10" name="Rezervirano mjesto sadržaja 9">
            <a:extLst>
              <a:ext uri="{FF2B5EF4-FFF2-40B4-BE49-F238E27FC236}">
                <a16:creationId xmlns:a16="http://schemas.microsoft.com/office/drawing/2014/main" id="{A1F47992-7BE4-9B16-5886-C79DB32C6BE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53146" y="2035882"/>
            <a:ext cx="74102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Postavljanjem otvorenih pitanja (</a:t>
            </a: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kad, gdje, kako, što</a:t>
            </a: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i potpitanja pokazujemo zanimanje za ono što učenik govori te potičemo otvorenu komunikaciju.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0B3C9ECC-38D9-3762-11A2-D017A6C2A445}"/>
              </a:ext>
            </a:extLst>
          </p:cNvPr>
          <p:cNvSpPr txBox="1"/>
          <p:nvPr/>
        </p:nvSpPr>
        <p:spPr>
          <a:xfrm>
            <a:off x="4666266" y="2922875"/>
            <a:ext cx="72209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Pozorno slušajte uz povremeno ponavljanje i sažimanje onoga što je učenik rekao bez interpretacije ili davanja svojega mišljenja. </a:t>
            </a: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Ohrabrite učenika parafraziranjem onoga što ste čuli i reflektiranjem njegovih emocija.</a:t>
            </a:r>
          </a:p>
        </p:txBody>
      </p:sp>
      <p:cxnSp>
        <p:nvCxnSpPr>
          <p:cNvPr id="13" name="Ravni poveznik sa strelicom 12">
            <a:extLst>
              <a:ext uri="{FF2B5EF4-FFF2-40B4-BE49-F238E27FC236}">
                <a16:creationId xmlns:a16="http://schemas.microsoft.com/office/drawing/2014/main" id="{63433487-CFB8-AD63-B870-EDE9C8CBAA37}"/>
              </a:ext>
            </a:extLst>
          </p:cNvPr>
          <p:cNvCxnSpPr>
            <a:cxnSpLocks/>
            <a:stCxn id="4" idx="3"/>
            <a:endCxn id="9" idx="1"/>
          </p:cNvCxnSpPr>
          <p:nvPr/>
        </p:nvCxnSpPr>
        <p:spPr>
          <a:xfrm>
            <a:off x="3459636" y="1318167"/>
            <a:ext cx="1093510" cy="50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ni poveznik sa strelicom 16">
            <a:extLst>
              <a:ext uri="{FF2B5EF4-FFF2-40B4-BE49-F238E27FC236}">
                <a16:creationId xmlns:a16="http://schemas.microsoft.com/office/drawing/2014/main" id="{F0CF49BA-8F55-6FA3-49DA-2FAC9567E42D}"/>
              </a:ext>
            </a:extLst>
          </p:cNvPr>
          <p:cNvCxnSpPr>
            <a:cxnSpLocks/>
            <a:stCxn id="5" idx="3"/>
            <a:endCxn id="10" idx="1"/>
          </p:cNvCxnSpPr>
          <p:nvPr/>
        </p:nvCxnSpPr>
        <p:spPr>
          <a:xfrm flipV="1">
            <a:off x="3459637" y="2328270"/>
            <a:ext cx="109350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vni poveznik sa strelicom 20">
            <a:extLst>
              <a:ext uri="{FF2B5EF4-FFF2-40B4-BE49-F238E27FC236}">
                <a16:creationId xmlns:a16="http://schemas.microsoft.com/office/drawing/2014/main" id="{66C218E9-FA11-A588-3433-04EBF0D632AF}"/>
              </a:ext>
            </a:extLst>
          </p:cNvPr>
          <p:cNvCxnSpPr>
            <a:cxnSpLocks/>
            <a:stCxn id="6" idx="3"/>
            <a:endCxn id="11" idx="1"/>
          </p:cNvCxnSpPr>
          <p:nvPr/>
        </p:nvCxnSpPr>
        <p:spPr>
          <a:xfrm flipV="1">
            <a:off x="3459636" y="3338374"/>
            <a:ext cx="120663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Pravokutnik 40">
            <a:extLst>
              <a:ext uri="{FF2B5EF4-FFF2-40B4-BE49-F238E27FC236}">
                <a16:creationId xmlns:a16="http://schemas.microsoft.com/office/drawing/2014/main" id="{E54C5D62-B2F9-41EC-45BB-BEBF794989BE}"/>
              </a:ext>
            </a:extLst>
          </p:cNvPr>
          <p:cNvSpPr/>
          <p:nvPr/>
        </p:nvSpPr>
        <p:spPr>
          <a:xfrm>
            <a:off x="838198" y="3900479"/>
            <a:ext cx="2621435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b="1" dirty="0"/>
              <a:t>IZBJEGAVANJE PITANJA KOJA POČINJU RIJEČJU </a:t>
            </a:r>
            <a:r>
              <a:rPr lang="hr-HR" sz="1200" b="1" dirty="0">
                <a:solidFill>
                  <a:schemeClr val="accent6"/>
                </a:solidFill>
              </a:rPr>
              <a:t>ZAŠTO</a:t>
            </a:r>
          </a:p>
        </p:txBody>
      </p:sp>
      <p:sp>
        <p:nvSpPr>
          <p:cNvPr id="42" name="TekstniOkvir 41">
            <a:extLst>
              <a:ext uri="{FF2B5EF4-FFF2-40B4-BE49-F238E27FC236}">
                <a16:creationId xmlns:a16="http://schemas.microsoft.com/office/drawing/2014/main" id="{6CFA847B-D05A-AE11-541E-11715CB72027}"/>
              </a:ext>
            </a:extLst>
          </p:cNvPr>
          <p:cNvSpPr txBox="1"/>
          <p:nvPr/>
        </p:nvSpPr>
        <p:spPr>
          <a:xfrm>
            <a:off x="4666266" y="3942180"/>
            <a:ext cx="72209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Pitanje koje počinje riječju </a:t>
            </a:r>
            <a:r>
              <a:rPr kumimoji="0" lang="hr-HR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ZAŠTO</a:t>
            </a: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traži od učenika da opravda svoje ponašanje i da se brani. To dovodi do otpora prema daljnjoj komunikaciji i otežanoga uspostavljanja odnosa povjerenja.</a:t>
            </a:r>
          </a:p>
        </p:txBody>
      </p:sp>
      <p:cxnSp>
        <p:nvCxnSpPr>
          <p:cNvPr id="44" name="Ravni poveznik sa strelicom 43">
            <a:extLst>
              <a:ext uri="{FF2B5EF4-FFF2-40B4-BE49-F238E27FC236}">
                <a16:creationId xmlns:a16="http://schemas.microsoft.com/office/drawing/2014/main" id="{EC0DD697-334F-992B-2439-E68D150FE935}"/>
              </a:ext>
            </a:extLst>
          </p:cNvPr>
          <p:cNvCxnSpPr>
            <a:cxnSpLocks/>
            <a:stCxn id="41" idx="3"/>
            <a:endCxn id="42" idx="1"/>
          </p:cNvCxnSpPr>
          <p:nvPr/>
        </p:nvCxnSpPr>
        <p:spPr>
          <a:xfrm>
            <a:off x="3459633" y="4357679"/>
            <a:ext cx="12066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Pravokutnik 47">
            <a:extLst>
              <a:ext uri="{FF2B5EF4-FFF2-40B4-BE49-F238E27FC236}">
                <a16:creationId xmlns:a16="http://schemas.microsoft.com/office/drawing/2014/main" id="{6A51C5A6-2D05-8A3E-75D5-55753CEA78DF}"/>
              </a:ext>
            </a:extLst>
          </p:cNvPr>
          <p:cNvSpPr/>
          <p:nvPr/>
        </p:nvSpPr>
        <p:spPr>
          <a:xfrm>
            <a:off x="838197" y="5095931"/>
            <a:ext cx="2621435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b="1" dirty="0"/>
              <a:t>NEVERBALNA KOMUNIKACIJA</a:t>
            </a:r>
          </a:p>
        </p:txBody>
      </p:sp>
      <p:sp>
        <p:nvSpPr>
          <p:cNvPr id="49" name="TekstniOkvir 48">
            <a:extLst>
              <a:ext uri="{FF2B5EF4-FFF2-40B4-BE49-F238E27FC236}">
                <a16:creationId xmlns:a16="http://schemas.microsoft.com/office/drawing/2014/main" id="{75DD01EE-6A98-F6CC-1537-C08575A338D8}"/>
              </a:ext>
            </a:extLst>
          </p:cNvPr>
          <p:cNvSpPr txBox="1"/>
          <p:nvPr/>
        </p:nvSpPr>
        <p:spPr>
          <a:xfrm>
            <a:off x="4553146" y="5137632"/>
            <a:ext cx="73340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600" dirty="0">
                <a:latin typeface="Calibri" panose="020F0502020204030204" pitchFamily="34" charset="0"/>
                <a:cs typeface="Calibri" panose="020F0502020204030204" pitchFamily="34" charset="0"/>
              </a:rPr>
              <a:t>Budite svjesni neverbalne</a:t>
            </a:r>
            <a:r>
              <a:rPr lang="hr-HR" sz="1600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600" dirty="0">
                <a:latin typeface="Calibri" panose="020F0502020204030204" pitchFamily="34" charset="0"/>
                <a:cs typeface="Calibri" panose="020F0502020204030204" pitchFamily="34" charset="0"/>
              </a:rPr>
              <a:t>komunikacije učenika.</a:t>
            </a:r>
            <a:r>
              <a:rPr lang="hr-HR" sz="1600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600" dirty="0">
                <a:latin typeface="Calibri" panose="020F0502020204030204" pitchFamily="34" charset="0"/>
                <a:cs typeface="Calibri" panose="020F0502020204030204" pitchFamily="34" charset="0"/>
              </a:rPr>
              <a:t>Također, važno je</a:t>
            </a:r>
            <a:r>
              <a:rPr lang="hr-HR" sz="1600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600" dirty="0">
                <a:latin typeface="Calibri" panose="020F0502020204030204" pitchFamily="34" charset="0"/>
                <a:cs typeface="Calibri" panose="020F0502020204030204" pitchFamily="34" charset="0"/>
              </a:rPr>
              <a:t>biti svjestan svojega</a:t>
            </a:r>
            <a:r>
              <a:rPr lang="hr-HR" sz="1600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600" dirty="0">
                <a:latin typeface="Calibri" panose="020F0502020204030204" pitchFamily="34" charset="0"/>
                <a:cs typeface="Calibri" panose="020F0502020204030204" pitchFamily="34" charset="0"/>
              </a:rPr>
              <a:t>neverbalnog komuniciranja</a:t>
            </a:r>
            <a:r>
              <a:rPr lang="hr-HR" sz="1600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6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hr-HR" sz="1600" b="1" dirty="0">
                <a:latin typeface="Calibri" panose="020F0502020204030204" pitchFamily="34" charset="0"/>
                <a:cs typeface="Calibri" panose="020F0502020204030204" pitchFamily="34" charset="0"/>
              </a:rPr>
              <a:t>kontakt očima, kimanje</a:t>
            </a:r>
            <a:r>
              <a:rPr lang="hr-HR" sz="1600" b="1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600" b="1" dirty="0">
                <a:latin typeface="Calibri" panose="020F0502020204030204" pitchFamily="34" charset="0"/>
                <a:cs typeface="Calibri" panose="020F0502020204030204" pitchFamily="34" charset="0"/>
              </a:rPr>
              <a:t>glavom</a:t>
            </a:r>
            <a:r>
              <a:rPr lang="hr-HR" sz="1600" dirty="0">
                <a:latin typeface="Calibri" panose="020F0502020204030204" pitchFamily="34" charset="0"/>
                <a:cs typeface="Calibri" panose="020F0502020204030204" pitchFamily="34" charset="0"/>
              </a:rPr>
              <a:t>) kako bismo učeniku dali do znanja da</a:t>
            </a:r>
            <a:r>
              <a:rPr lang="hr-HR" sz="1600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600" dirty="0">
                <a:latin typeface="Calibri" panose="020F0502020204030204" pitchFamily="34" charset="0"/>
                <a:cs typeface="Calibri" panose="020F0502020204030204" pitchFamily="34" charset="0"/>
              </a:rPr>
              <a:t>ga slušamo.</a:t>
            </a:r>
          </a:p>
        </p:txBody>
      </p:sp>
      <p:cxnSp>
        <p:nvCxnSpPr>
          <p:cNvPr id="51" name="Ravni poveznik sa strelicom 50">
            <a:extLst>
              <a:ext uri="{FF2B5EF4-FFF2-40B4-BE49-F238E27FC236}">
                <a16:creationId xmlns:a16="http://schemas.microsoft.com/office/drawing/2014/main" id="{C9561FFE-4543-44B0-ED4C-B185944FA279}"/>
              </a:ext>
            </a:extLst>
          </p:cNvPr>
          <p:cNvCxnSpPr>
            <a:cxnSpLocks/>
            <a:stCxn id="48" idx="3"/>
            <a:endCxn id="49" idx="1"/>
          </p:cNvCxnSpPr>
          <p:nvPr/>
        </p:nvCxnSpPr>
        <p:spPr>
          <a:xfrm>
            <a:off x="3459632" y="5553131"/>
            <a:ext cx="109351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118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42" grpId="0"/>
      <p:bldP spid="4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4">
            <a:extLst>
              <a:ext uri="{FF2B5EF4-FFF2-40B4-BE49-F238E27FC236}">
                <a16:creationId xmlns:a16="http://schemas.microsoft.com/office/drawing/2014/main" id="{6A8AAC95-3719-4BCD-B710-4160043D92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6">
            <a:extLst>
              <a:ext uri="{FF2B5EF4-FFF2-40B4-BE49-F238E27FC236}">
                <a16:creationId xmlns:a16="http://schemas.microsoft.com/office/drawing/2014/main" id="{73A6D7BA-50E4-42FE-A0E3-FC42B7EC43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2767722"/>
            <a:ext cx="3021543" cy="1532055"/>
          </a:xfrm>
          <a:custGeom>
            <a:avLst/>
            <a:gdLst>
              <a:gd name="connsiteX0" fmla="*/ 3021543 w 3021543"/>
              <a:gd name="connsiteY0" fmla="*/ 0 h 1532055"/>
              <a:gd name="connsiteX1" fmla="*/ 2963800 w 3021543"/>
              <a:gd name="connsiteY1" fmla="*/ 7730 h 1532055"/>
              <a:gd name="connsiteX2" fmla="*/ 2793803 w 3021543"/>
              <a:gd name="connsiteY2" fmla="*/ 25704 h 1532055"/>
              <a:gd name="connsiteX3" fmla="*/ 2414348 w 3021543"/>
              <a:gd name="connsiteY3" fmla="*/ 31695 h 1532055"/>
              <a:gd name="connsiteX4" fmla="*/ 2091558 w 3021543"/>
              <a:gd name="connsiteY4" fmla="*/ 29298 h 1532055"/>
              <a:gd name="connsiteX5" fmla="*/ 1645319 w 3021543"/>
              <a:gd name="connsiteY5" fmla="*/ 30497 h 1532055"/>
              <a:gd name="connsiteX6" fmla="*/ 1243602 w 3021543"/>
              <a:gd name="connsiteY6" fmla="*/ 64048 h 1532055"/>
              <a:gd name="connsiteX7" fmla="*/ 753851 w 3021543"/>
              <a:gd name="connsiteY7" fmla="*/ 61651 h 1532055"/>
              <a:gd name="connsiteX8" fmla="*/ 465465 w 3021543"/>
              <a:gd name="connsiteY8" fmla="*/ 123960 h 1532055"/>
              <a:gd name="connsiteX9" fmla="*/ 546416 w 3021543"/>
              <a:gd name="connsiteY9" fmla="*/ 145529 h 1532055"/>
              <a:gd name="connsiteX10" fmla="*/ 689091 w 3021543"/>
              <a:gd name="connsiteY10" fmla="*/ 192260 h 1532055"/>
              <a:gd name="connsiteX11" fmla="*/ 704269 w 3021543"/>
              <a:gd name="connsiteY11" fmla="*/ 222217 h 1532055"/>
              <a:gd name="connsiteX12" fmla="*/ 683020 w 3021543"/>
              <a:gd name="connsiteY12" fmla="*/ 236595 h 1532055"/>
              <a:gd name="connsiteX13" fmla="*/ 621295 w 3021543"/>
              <a:gd name="connsiteY13" fmla="*/ 264155 h 1532055"/>
              <a:gd name="connsiteX14" fmla="*/ 848968 w 3021543"/>
              <a:gd name="connsiteY14" fmla="*/ 304896 h 1532055"/>
              <a:gd name="connsiteX15" fmla="*/ 768018 w 3021543"/>
              <a:gd name="connsiteY15" fmla="*/ 330059 h 1532055"/>
              <a:gd name="connsiteX16" fmla="*/ 684032 w 3021543"/>
              <a:gd name="connsiteY16" fmla="*/ 348032 h 1532055"/>
              <a:gd name="connsiteX17" fmla="*/ 592962 w 3021543"/>
              <a:gd name="connsiteY17" fmla="*/ 361213 h 1532055"/>
              <a:gd name="connsiteX18" fmla="*/ 509988 w 3021543"/>
              <a:gd name="connsiteY18" fmla="*/ 387575 h 1532055"/>
              <a:gd name="connsiteX19" fmla="*/ 726531 w 3021543"/>
              <a:gd name="connsiteY19" fmla="*/ 398359 h 1532055"/>
              <a:gd name="connsiteX20" fmla="*/ 614212 w 3021543"/>
              <a:gd name="connsiteY20" fmla="*/ 422324 h 1532055"/>
              <a:gd name="connsiteX21" fmla="*/ 522131 w 3021543"/>
              <a:gd name="connsiteY21" fmla="*/ 453478 h 1532055"/>
              <a:gd name="connsiteX22" fmla="*/ 457370 w 3021543"/>
              <a:gd name="connsiteY22" fmla="*/ 467857 h 1532055"/>
              <a:gd name="connsiteX23" fmla="*/ 388562 w 3021543"/>
              <a:gd name="connsiteY23" fmla="*/ 471452 h 1532055"/>
              <a:gd name="connsiteX24" fmla="*/ 372372 w 3021543"/>
              <a:gd name="connsiteY24" fmla="*/ 494218 h 1532055"/>
              <a:gd name="connsiteX25" fmla="*/ 393622 w 3021543"/>
              <a:gd name="connsiteY25" fmla="*/ 518184 h 1532055"/>
              <a:gd name="connsiteX26" fmla="*/ 426002 w 3021543"/>
              <a:gd name="connsiteY26" fmla="*/ 520580 h 1532055"/>
              <a:gd name="connsiteX27" fmla="*/ 619271 w 3021543"/>
              <a:gd name="connsiteY27" fmla="*/ 526571 h 1532055"/>
              <a:gd name="connsiteX28" fmla="*/ 0 w 3021543"/>
              <a:gd name="connsiteY28" fmla="*/ 579294 h 1532055"/>
              <a:gd name="connsiteX29" fmla="*/ 83986 w 3021543"/>
              <a:gd name="connsiteY29" fmla="*/ 611647 h 1532055"/>
              <a:gd name="connsiteX30" fmla="*/ 112319 w 3021543"/>
              <a:gd name="connsiteY30" fmla="*/ 700317 h 1532055"/>
              <a:gd name="connsiteX31" fmla="*/ 215531 w 3021543"/>
              <a:gd name="connsiteY31" fmla="*/ 750643 h 1532055"/>
              <a:gd name="connsiteX32" fmla="*/ 282315 w 3021543"/>
              <a:gd name="connsiteY32" fmla="*/ 768617 h 1532055"/>
              <a:gd name="connsiteX33" fmla="*/ 435109 w 3021543"/>
              <a:gd name="connsiteY33" fmla="*/ 794979 h 1532055"/>
              <a:gd name="connsiteX34" fmla="*/ 457370 w 3021543"/>
              <a:gd name="connsiteY34" fmla="*/ 838116 h 1532055"/>
              <a:gd name="connsiteX35" fmla="*/ 476596 w 3021543"/>
              <a:gd name="connsiteY35" fmla="*/ 886046 h 1532055"/>
              <a:gd name="connsiteX36" fmla="*/ 517071 w 3021543"/>
              <a:gd name="connsiteY36" fmla="*/ 917200 h 1532055"/>
              <a:gd name="connsiteX37" fmla="*/ 202377 w 3021543"/>
              <a:gd name="connsiteY37" fmla="*/ 912407 h 1532055"/>
              <a:gd name="connsiteX38" fmla="*/ 557546 w 3021543"/>
              <a:gd name="connsiteY38" fmla="*/ 1013060 h 1532055"/>
              <a:gd name="connsiteX39" fmla="*/ 526178 w 3021543"/>
              <a:gd name="connsiteY39" fmla="*/ 1052602 h 1532055"/>
              <a:gd name="connsiteX40" fmla="*/ 720459 w 3021543"/>
              <a:gd name="connsiteY40" fmla="*/ 1106523 h 1532055"/>
              <a:gd name="connsiteX41" fmla="*/ 616236 w 3021543"/>
              <a:gd name="connsiteY41" fmla="*/ 1112514 h 1532055"/>
              <a:gd name="connsiteX42" fmla="*/ 1222353 w 3021543"/>
              <a:gd name="connsiteY42" fmla="*/ 1337785 h 1532055"/>
              <a:gd name="connsiteX43" fmla="*/ 2087511 w 3021543"/>
              <a:gd name="connsiteY43" fmla="*/ 1500747 h 1532055"/>
              <a:gd name="connsiteX44" fmla="*/ 2425479 w 3021543"/>
              <a:gd name="connsiteY44" fmla="*/ 1531901 h 1532055"/>
              <a:gd name="connsiteX45" fmla="*/ 2809994 w 3021543"/>
              <a:gd name="connsiteY45" fmla="*/ 1522315 h 1532055"/>
              <a:gd name="connsiteX46" fmla="*/ 2953618 w 3021543"/>
              <a:gd name="connsiteY46" fmla="*/ 1512448 h 1532055"/>
              <a:gd name="connsiteX47" fmla="*/ 3021543 w 3021543"/>
              <a:gd name="connsiteY47" fmla="*/ 1502657 h 1532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532055">
                <a:moveTo>
                  <a:pt x="3021543" y="0"/>
                </a:moveTo>
                <a:lnTo>
                  <a:pt x="2963800" y="7730"/>
                </a:lnTo>
                <a:cubicBezTo>
                  <a:pt x="2907134" y="14919"/>
                  <a:pt x="2850469" y="24506"/>
                  <a:pt x="2793803" y="25704"/>
                </a:cubicBezTo>
                <a:cubicBezTo>
                  <a:pt x="2667318" y="29298"/>
                  <a:pt x="2539821" y="20911"/>
                  <a:pt x="2414348" y="31695"/>
                </a:cubicBezTo>
                <a:cubicBezTo>
                  <a:pt x="2307089" y="41281"/>
                  <a:pt x="2198818" y="30497"/>
                  <a:pt x="2091558" y="29298"/>
                </a:cubicBezTo>
                <a:cubicBezTo>
                  <a:pt x="1942812" y="28100"/>
                  <a:pt x="1793053" y="19713"/>
                  <a:pt x="1645319" y="30497"/>
                </a:cubicBezTo>
                <a:cubicBezTo>
                  <a:pt x="1510738" y="38885"/>
                  <a:pt x="1376158" y="41281"/>
                  <a:pt x="1243602" y="64048"/>
                </a:cubicBezTo>
                <a:cubicBezTo>
                  <a:pt x="1079677" y="76030"/>
                  <a:pt x="916765" y="68841"/>
                  <a:pt x="753851" y="61651"/>
                </a:cubicBezTo>
                <a:cubicBezTo>
                  <a:pt x="653675" y="56858"/>
                  <a:pt x="554511" y="41281"/>
                  <a:pt x="465465" y="123960"/>
                </a:cubicBezTo>
                <a:cubicBezTo>
                  <a:pt x="489751" y="143132"/>
                  <a:pt x="519095" y="139537"/>
                  <a:pt x="546416" y="145529"/>
                </a:cubicBezTo>
                <a:cubicBezTo>
                  <a:pt x="594986" y="157511"/>
                  <a:pt x="643557" y="169493"/>
                  <a:pt x="689091" y="192260"/>
                </a:cubicBezTo>
                <a:cubicBezTo>
                  <a:pt x="699210" y="197053"/>
                  <a:pt x="708317" y="206639"/>
                  <a:pt x="704269" y="222217"/>
                </a:cubicBezTo>
                <a:cubicBezTo>
                  <a:pt x="701234" y="234199"/>
                  <a:pt x="691115" y="234199"/>
                  <a:pt x="683020" y="236595"/>
                </a:cubicBezTo>
                <a:cubicBezTo>
                  <a:pt x="664806" y="243785"/>
                  <a:pt x="642545" y="238992"/>
                  <a:pt x="621295" y="264155"/>
                </a:cubicBezTo>
                <a:cubicBezTo>
                  <a:pt x="702245" y="277336"/>
                  <a:pt x="780160" y="252172"/>
                  <a:pt x="848968" y="304896"/>
                </a:cubicBezTo>
                <a:cubicBezTo>
                  <a:pt x="823671" y="331257"/>
                  <a:pt x="795339" y="325266"/>
                  <a:pt x="768018" y="330059"/>
                </a:cubicBezTo>
                <a:cubicBezTo>
                  <a:pt x="739685" y="334852"/>
                  <a:pt x="712365" y="343240"/>
                  <a:pt x="684032" y="348032"/>
                </a:cubicBezTo>
                <a:cubicBezTo>
                  <a:pt x="653675" y="354023"/>
                  <a:pt x="623319" y="355222"/>
                  <a:pt x="592962" y="361213"/>
                </a:cubicBezTo>
                <a:cubicBezTo>
                  <a:pt x="567666" y="366006"/>
                  <a:pt x="540345" y="357618"/>
                  <a:pt x="509988" y="387575"/>
                </a:cubicBezTo>
                <a:cubicBezTo>
                  <a:pt x="584867" y="409143"/>
                  <a:pt x="652663" y="376790"/>
                  <a:pt x="726531" y="398359"/>
                </a:cubicBezTo>
                <a:cubicBezTo>
                  <a:pt x="683020" y="417531"/>
                  <a:pt x="647604" y="411539"/>
                  <a:pt x="614212" y="422324"/>
                </a:cubicBezTo>
                <a:cubicBezTo>
                  <a:pt x="583855" y="433108"/>
                  <a:pt x="547428" y="421126"/>
                  <a:pt x="522131" y="453478"/>
                </a:cubicBezTo>
                <a:cubicBezTo>
                  <a:pt x="502905" y="478641"/>
                  <a:pt x="482668" y="482236"/>
                  <a:pt x="457370" y="467857"/>
                </a:cubicBezTo>
                <a:cubicBezTo>
                  <a:pt x="435109" y="454676"/>
                  <a:pt x="410824" y="458271"/>
                  <a:pt x="388562" y="471452"/>
                </a:cubicBezTo>
                <a:cubicBezTo>
                  <a:pt x="380468" y="476245"/>
                  <a:pt x="372372" y="482236"/>
                  <a:pt x="372372" y="494218"/>
                </a:cubicBezTo>
                <a:cubicBezTo>
                  <a:pt x="372372" y="510994"/>
                  <a:pt x="382491" y="515787"/>
                  <a:pt x="393622" y="518184"/>
                </a:cubicBezTo>
                <a:cubicBezTo>
                  <a:pt x="403741" y="520580"/>
                  <a:pt x="415883" y="522977"/>
                  <a:pt x="426002" y="520580"/>
                </a:cubicBezTo>
                <a:cubicBezTo>
                  <a:pt x="490762" y="507399"/>
                  <a:pt x="554511" y="528968"/>
                  <a:pt x="619271" y="526571"/>
                </a:cubicBezTo>
                <a:cubicBezTo>
                  <a:pt x="415883" y="578096"/>
                  <a:pt x="210471" y="561321"/>
                  <a:pt x="0" y="579294"/>
                </a:cubicBezTo>
                <a:cubicBezTo>
                  <a:pt x="27321" y="615241"/>
                  <a:pt x="62737" y="585286"/>
                  <a:pt x="83986" y="611647"/>
                </a:cubicBezTo>
                <a:cubicBezTo>
                  <a:pt x="63748" y="666766"/>
                  <a:pt x="71844" y="696722"/>
                  <a:pt x="112319" y="700317"/>
                </a:cubicBezTo>
                <a:cubicBezTo>
                  <a:pt x="151782" y="703912"/>
                  <a:pt x="194281" y="684740"/>
                  <a:pt x="215531" y="750643"/>
                </a:cubicBezTo>
                <a:cubicBezTo>
                  <a:pt x="221602" y="771014"/>
                  <a:pt x="259042" y="765023"/>
                  <a:pt x="282315" y="768617"/>
                </a:cubicBezTo>
                <a:cubicBezTo>
                  <a:pt x="332909" y="777005"/>
                  <a:pt x="386539" y="768617"/>
                  <a:pt x="435109" y="794979"/>
                </a:cubicBezTo>
                <a:cubicBezTo>
                  <a:pt x="454335" y="804565"/>
                  <a:pt x="467489" y="811754"/>
                  <a:pt x="457370" y="838116"/>
                </a:cubicBezTo>
                <a:cubicBezTo>
                  <a:pt x="447252" y="865675"/>
                  <a:pt x="460406" y="875261"/>
                  <a:pt x="476596" y="886046"/>
                </a:cubicBezTo>
                <a:cubicBezTo>
                  <a:pt x="488739" y="894433"/>
                  <a:pt x="506953" y="892037"/>
                  <a:pt x="517071" y="917200"/>
                </a:cubicBezTo>
                <a:cubicBezTo>
                  <a:pt x="410824" y="913605"/>
                  <a:pt x="307612" y="893235"/>
                  <a:pt x="202377" y="912407"/>
                </a:cubicBezTo>
                <a:cubicBezTo>
                  <a:pt x="317731" y="960337"/>
                  <a:pt x="444216" y="957940"/>
                  <a:pt x="557546" y="1013060"/>
                </a:cubicBezTo>
                <a:cubicBezTo>
                  <a:pt x="553499" y="1032232"/>
                  <a:pt x="527190" y="1023844"/>
                  <a:pt x="526178" y="1052602"/>
                </a:cubicBezTo>
                <a:cubicBezTo>
                  <a:pt x="585879" y="1082558"/>
                  <a:pt x="657723" y="1062188"/>
                  <a:pt x="720459" y="1106523"/>
                </a:cubicBezTo>
                <a:cubicBezTo>
                  <a:pt x="684032" y="1126893"/>
                  <a:pt x="650640" y="1093342"/>
                  <a:pt x="616236" y="1112514"/>
                </a:cubicBezTo>
                <a:cubicBezTo>
                  <a:pt x="627367" y="1141273"/>
                  <a:pt x="1131283" y="1318613"/>
                  <a:pt x="1222353" y="1337785"/>
                </a:cubicBezTo>
                <a:cubicBezTo>
                  <a:pt x="1407527" y="1377327"/>
                  <a:pt x="1940788" y="1477980"/>
                  <a:pt x="2087511" y="1500747"/>
                </a:cubicBezTo>
                <a:cubicBezTo>
                  <a:pt x="2200841" y="1517522"/>
                  <a:pt x="2313160" y="1530703"/>
                  <a:pt x="2425479" y="1531901"/>
                </a:cubicBezTo>
                <a:cubicBezTo>
                  <a:pt x="2553988" y="1533099"/>
                  <a:pt x="2681485" y="1527108"/>
                  <a:pt x="2809994" y="1522315"/>
                </a:cubicBezTo>
                <a:cubicBezTo>
                  <a:pt x="2858058" y="1520518"/>
                  <a:pt x="2905933" y="1517372"/>
                  <a:pt x="2953618" y="1512448"/>
                </a:cubicBezTo>
                <a:lnTo>
                  <a:pt x="3021543" y="1502657"/>
                </a:lnTo>
                <a:close/>
              </a:path>
            </a:pathLst>
          </a:custGeom>
          <a:solidFill>
            <a:srgbClr val="E7293E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1244C04-1CB1-85A5-920A-1ECABB1E1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38199"/>
            <a:ext cx="3816095" cy="5338763"/>
          </a:xfrm>
        </p:spPr>
        <p:txBody>
          <a:bodyPr>
            <a:normAutofit/>
          </a:bodyPr>
          <a:lstStyle/>
          <a:p>
            <a:r>
              <a:rPr lang="hr-HR" b="1" i="0" dirty="0">
                <a:latin typeface="Century Schoolbook" panose="02040604050505020304" pitchFamily="18" charset="0"/>
              </a:rPr>
              <a:t>Da bi se pomoglo djeci i mladima, važno je:</a:t>
            </a:r>
          </a:p>
        </p:txBody>
      </p:sp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E7F9A087-ACC9-3DA9-5ED3-35694A651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2332" y="838199"/>
            <a:ext cx="6051468" cy="5338763"/>
          </a:xfrm>
        </p:spPr>
        <p:txBody>
          <a:bodyPr anchor="ctr">
            <a:normAutofit fontScale="92500"/>
          </a:bodyPr>
          <a:lstStyle/>
          <a:p>
            <a:pPr marL="0" indent="0">
              <a:lnSpc>
                <a:spcPct val="90000"/>
              </a:lnSpc>
              <a:buNone/>
            </a:pPr>
            <a:endParaRPr lang="hr-HR" sz="1900" b="0" i="0" dirty="0">
              <a:effectLst/>
              <a:latin typeface="Söhne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r-HR" sz="1900" b="1" i="0" dirty="0">
                <a:effectLst/>
                <a:latin typeface="Century Schoolbook" panose="02040604050505020304" pitchFamily="18" charset="0"/>
              </a:rPr>
              <a:t>Podržavati realistična očekivanja</a:t>
            </a:r>
            <a:r>
              <a:rPr lang="hr-HR" sz="1900" b="0" i="0" dirty="0">
                <a:effectLst/>
                <a:latin typeface="Century Schoolbook" panose="02040604050505020304" pitchFamily="18" charset="0"/>
              </a:rPr>
              <a:t>: Roditelji i odgajatelji trebaju poticati realne ciljeve i očekivanja, usmjeravajući se na individualne sposobnosti i interese djece.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r-HR" sz="1900" b="1" i="0" dirty="0">
                <a:effectLst/>
                <a:latin typeface="Century Schoolbook" panose="02040604050505020304" pitchFamily="18" charset="0"/>
              </a:rPr>
              <a:t>Naglasiti vrijednost procesa</a:t>
            </a:r>
            <a:r>
              <a:rPr lang="hr-HR" sz="1900" b="0" i="0" dirty="0">
                <a:effectLst/>
                <a:latin typeface="Century Schoolbook" panose="02040604050505020304" pitchFamily="18" charset="0"/>
              </a:rPr>
              <a:t>: Važno je vrednovati trud i učenje, ne samo konačni rezultat ili uspjeh.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r-HR" sz="1900" b="1" i="0" dirty="0">
                <a:effectLst/>
                <a:latin typeface="Century Schoolbook" panose="02040604050505020304" pitchFamily="18" charset="0"/>
              </a:rPr>
              <a:t>Jačati samopoštovanje</a:t>
            </a:r>
            <a:r>
              <a:rPr lang="hr-HR" sz="1900" b="0" i="0" dirty="0">
                <a:effectLst/>
                <a:latin typeface="Century Schoolbook" panose="02040604050505020304" pitchFamily="18" charset="0"/>
              </a:rPr>
              <a:t>: Djeca trebaju razvijati zdravo samopoštovanje koje nije isključivo oslonjeno na vanjska postignuća ili odobravanje.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r-HR" sz="1900" b="1" i="0" dirty="0">
                <a:effectLst/>
                <a:latin typeface="Century Schoolbook" panose="02040604050505020304" pitchFamily="18" charset="0"/>
              </a:rPr>
              <a:t>Podučavati medijsku pismenost</a:t>
            </a:r>
            <a:r>
              <a:rPr lang="hr-HR" sz="1900" b="0" i="0" dirty="0">
                <a:effectLst/>
                <a:latin typeface="Century Schoolbook" panose="02040604050505020304" pitchFamily="18" charset="0"/>
              </a:rPr>
              <a:t>: Pomoći mladima da kritički promišljaju o medijskim porukama i društvenim mrežama koje mogu stvarati nerealne slike o izgledu, uspjehu i popularnosti.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r-HR" sz="1900" b="1" i="0" dirty="0">
                <a:effectLst/>
                <a:latin typeface="Century Schoolbook" panose="02040604050505020304" pitchFamily="18" charset="0"/>
              </a:rPr>
              <a:t>Pružati emocionalnu podršku</a:t>
            </a:r>
            <a:r>
              <a:rPr lang="hr-HR" sz="1900" b="0" i="0" dirty="0">
                <a:effectLst/>
                <a:latin typeface="Century Schoolbook" panose="02040604050505020304" pitchFamily="18" charset="0"/>
              </a:rPr>
              <a:t>: Otvoren razgovor o pritiscima koje osjećaju i osiguravanje mjesta gdje se mogu izraziti bez straha od osude ili očekivanja.</a:t>
            </a:r>
          </a:p>
          <a:p>
            <a:pPr>
              <a:lnSpc>
                <a:spcPct val="90000"/>
              </a:lnSpc>
            </a:pPr>
            <a:endParaRPr lang="hr-HR" sz="1900" dirty="0"/>
          </a:p>
        </p:txBody>
      </p:sp>
    </p:spTree>
    <p:extLst>
      <p:ext uri="{BB962C8B-B14F-4D97-AF65-F5344CB8AC3E}">
        <p14:creationId xmlns:p14="http://schemas.microsoft.com/office/powerpoint/2010/main" val="25743965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B015FD3-DEE9-447F-098D-1946C6F8F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br>
              <a:rPr lang="en-US" sz="1800" dirty="0">
                <a:effectLst/>
              </a:rPr>
            </a:br>
            <a:br>
              <a:rPr lang="en-US" sz="1800" dirty="0">
                <a:effectLst/>
                <a:latin typeface="Century Schoolbook" panose="02040604050505020304" pitchFamily="18" charset="0"/>
              </a:rPr>
            </a:br>
            <a:r>
              <a:rPr lang="en-US" sz="1800" b="1" dirty="0" err="1">
                <a:effectLst/>
                <a:latin typeface="Century Schoolbook" panose="02040604050505020304" pitchFamily="18" charset="0"/>
              </a:rPr>
              <a:t>Razvijanje</a:t>
            </a:r>
            <a:r>
              <a:rPr lang="en-US" sz="1800" b="1" dirty="0">
                <a:effectLst/>
                <a:latin typeface="Century Schoolbook" panose="02040604050505020304" pitchFamily="18" charset="0"/>
              </a:rPr>
              <a:t> </a:t>
            </a:r>
            <a:r>
              <a:rPr lang="en-US" sz="1800" b="1" dirty="0" err="1">
                <a:effectLst/>
                <a:latin typeface="Century Schoolbook" panose="02040604050505020304" pitchFamily="18" charset="0"/>
              </a:rPr>
              <a:t>zdravog</a:t>
            </a:r>
            <a:r>
              <a:rPr lang="en-US" sz="1800" b="1" dirty="0">
                <a:effectLst/>
                <a:latin typeface="Century Schoolbook" panose="02040604050505020304" pitchFamily="18" charset="0"/>
              </a:rPr>
              <a:t> </a:t>
            </a:r>
            <a:r>
              <a:rPr lang="en-US" sz="1800" b="1" dirty="0" err="1">
                <a:effectLst/>
                <a:latin typeface="Century Schoolbook" panose="02040604050505020304" pitchFamily="18" charset="0"/>
              </a:rPr>
              <a:t>samopoštovanja</a:t>
            </a:r>
            <a:r>
              <a:rPr lang="en-US" sz="1800" b="1" dirty="0">
                <a:effectLst/>
                <a:latin typeface="Century Schoolbook" panose="02040604050505020304" pitchFamily="18" charset="0"/>
              </a:rPr>
              <a:t> </a:t>
            </a:r>
            <a:r>
              <a:rPr lang="en-US" sz="1800" b="1" dirty="0" err="1">
                <a:effectLst/>
                <a:latin typeface="Century Schoolbook" panose="02040604050505020304" pitchFamily="18" charset="0"/>
              </a:rPr>
              <a:t>koje</a:t>
            </a:r>
            <a:r>
              <a:rPr lang="en-US" sz="1800" b="1" dirty="0">
                <a:effectLst/>
                <a:latin typeface="Century Schoolbook" panose="02040604050505020304" pitchFamily="18" charset="0"/>
              </a:rPr>
              <a:t> </a:t>
            </a:r>
            <a:r>
              <a:rPr lang="en-US" sz="1800" b="1" dirty="0" err="1">
                <a:effectLst/>
                <a:latin typeface="Century Schoolbook" panose="02040604050505020304" pitchFamily="18" charset="0"/>
              </a:rPr>
              <a:t>nije</a:t>
            </a:r>
            <a:r>
              <a:rPr lang="en-US" sz="1800" b="1" dirty="0">
                <a:effectLst/>
                <a:latin typeface="Century Schoolbook" panose="02040604050505020304" pitchFamily="18" charset="0"/>
              </a:rPr>
              <a:t> </a:t>
            </a:r>
            <a:r>
              <a:rPr lang="en-US" sz="1800" b="1" dirty="0" err="1">
                <a:effectLst/>
                <a:latin typeface="Century Schoolbook" panose="02040604050505020304" pitchFamily="18" charset="0"/>
              </a:rPr>
              <a:t>isključivo</a:t>
            </a:r>
            <a:r>
              <a:rPr lang="en-US" sz="1800" b="1" dirty="0">
                <a:effectLst/>
                <a:latin typeface="Century Schoolbook" panose="02040604050505020304" pitchFamily="18" charset="0"/>
              </a:rPr>
              <a:t> </a:t>
            </a:r>
            <a:r>
              <a:rPr lang="en-US" sz="1800" b="1" dirty="0" err="1">
                <a:effectLst/>
                <a:latin typeface="Century Schoolbook" panose="02040604050505020304" pitchFamily="18" charset="0"/>
              </a:rPr>
              <a:t>oslonjeno</a:t>
            </a:r>
            <a:r>
              <a:rPr lang="en-US" sz="1800" b="1" dirty="0">
                <a:effectLst/>
                <a:latin typeface="Century Schoolbook" panose="02040604050505020304" pitchFamily="18" charset="0"/>
              </a:rPr>
              <a:t> </a:t>
            </a:r>
            <a:r>
              <a:rPr lang="en-US" sz="1800" b="1" dirty="0" err="1">
                <a:effectLst/>
                <a:latin typeface="Century Schoolbook" panose="02040604050505020304" pitchFamily="18" charset="0"/>
              </a:rPr>
              <a:t>na</a:t>
            </a:r>
            <a:r>
              <a:rPr lang="en-US" sz="1800" b="1" dirty="0">
                <a:effectLst/>
                <a:latin typeface="Century Schoolbook" panose="02040604050505020304" pitchFamily="18" charset="0"/>
              </a:rPr>
              <a:t> </a:t>
            </a:r>
            <a:r>
              <a:rPr lang="en-US" sz="1800" b="1" dirty="0" err="1">
                <a:effectLst/>
                <a:latin typeface="Century Schoolbook" panose="02040604050505020304" pitchFamily="18" charset="0"/>
              </a:rPr>
              <a:t>vanjska</a:t>
            </a:r>
            <a:r>
              <a:rPr lang="en-US" sz="1800" b="1" dirty="0">
                <a:effectLst/>
                <a:latin typeface="Century Schoolbook" panose="02040604050505020304" pitchFamily="18" charset="0"/>
              </a:rPr>
              <a:t> </a:t>
            </a:r>
            <a:r>
              <a:rPr lang="en-US" sz="1800" b="1" dirty="0" err="1">
                <a:effectLst/>
                <a:latin typeface="Century Schoolbook" panose="02040604050505020304" pitchFamily="18" charset="0"/>
              </a:rPr>
              <a:t>postignuća</a:t>
            </a:r>
            <a:r>
              <a:rPr lang="en-US" sz="1800" b="1" dirty="0">
                <a:effectLst/>
                <a:latin typeface="Century Schoolbook" panose="02040604050505020304" pitchFamily="18" charset="0"/>
              </a:rPr>
              <a:t> </a:t>
            </a:r>
            <a:r>
              <a:rPr lang="en-US" sz="1800" b="1" dirty="0" err="1">
                <a:effectLst/>
                <a:latin typeface="Century Schoolbook" panose="02040604050505020304" pitchFamily="18" charset="0"/>
              </a:rPr>
              <a:t>ili</a:t>
            </a:r>
            <a:r>
              <a:rPr lang="en-US" sz="1800" b="1" dirty="0">
                <a:effectLst/>
                <a:latin typeface="Century Schoolbook" panose="02040604050505020304" pitchFamily="18" charset="0"/>
              </a:rPr>
              <a:t> </a:t>
            </a:r>
            <a:r>
              <a:rPr lang="en-US" sz="1800" b="1" dirty="0" err="1">
                <a:effectLst/>
                <a:latin typeface="Century Schoolbook" panose="02040604050505020304" pitchFamily="18" charset="0"/>
              </a:rPr>
              <a:t>odobravanje</a:t>
            </a:r>
            <a:r>
              <a:rPr lang="en-US" sz="1800" b="1" dirty="0">
                <a:effectLst/>
                <a:latin typeface="Century Schoolbook" panose="02040604050505020304" pitchFamily="18" charset="0"/>
              </a:rPr>
              <a:t> je </a:t>
            </a:r>
            <a:r>
              <a:rPr lang="en-US" sz="1800" b="1" dirty="0" err="1">
                <a:effectLst/>
                <a:latin typeface="Century Schoolbook" panose="02040604050505020304" pitchFamily="18" charset="0"/>
              </a:rPr>
              <a:t>ključno</a:t>
            </a:r>
            <a:r>
              <a:rPr lang="en-US" sz="1800" b="1" dirty="0">
                <a:effectLst/>
                <a:latin typeface="Century Schoolbook" panose="02040604050505020304" pitchFamily="18" charset="0"/>
              </a:rPr>
              <a:t> za </a:t>
            </a:r>
            <a:r>
              <a:rPr lang="en-US" sz="1800" b="1" dirty="0" err="1">
                <a:effectLst/>
                <a:latin typeface="Century Schoolbook" panose="02040604050505020304" pitchFamily="18" charset="0"/>
              </a:rPr>
              <a:t>emocionalno</a:t>
            </a:r>
            <a:r>
              <a:rPr lang="en-US" sz="1800" b="1" dirty="0">
                <a:effectLst/>
                <a:latin typeface="Century Schoolbook" panose="02040604050505020304" pitchFamily="18" charset="0"/>
              </a:rPr>
              <a:t> </a:t>
            </a:r>
            <a:r>
              <a:rPr lang="en-US" sz="1800" b="1" dirty="0" err="1">
                <a:effectLst/>
                <a:latin typeface="Century Schoolbook" panose="02040604050505020304" pitchFamily="18" charset="0"/>
              </a:rPr>
              <a:t>zdravlje</a:t>
            </a:r>
            <a:r>
              <a:rPr lang="en-US" sz="1800" b="1" dirty="0">
                <a:effectLst/>
                <a:latin typeface="Century Schoolbook" panose="02040604050505020304" pitchFamily="18" charset="0"/>
              </a:rPr>
              <a:t> </a:t>
            </a:r>
            <a:r>
              <a:rPr lang="en-US" sz="1800" b="1" dirty="0" err="1">
                <a:effectLst/>
                <a:latin typeface="Century Schoolbook" panose="02040604050505020304" pitchFamily="18" charset="0"/>
              </a:rPr>
              <a:t>i</a:t>
            </a:r>
            <a:r>
              <a:rPr lang="en-US" sz="1800" b="1" dirty="0">
                <a:effectLst/>
                <a:latin typeface="Century Schoolbook" panose="02040604050505020304" pitchFamily="18" charset="0"/>
              </a:rPr>
              <a:t> </a:t>
            </a:r>
            <a:r>
              <a:rPr lang="en-US" sz="1800" b="1" dirty="0" err="1">
                <a:effectLst/>
                <a:latin typeface="Century Schoolbook" panose="02040604050505020304" pitchFamily="18" charset="0"/>
              </a:rPr>
              <a:t>opći</a:t>
            </a:r>
            <a:r>
              <a:rPr lang="en-US" sz="1800" b="1" dirty="0">
                <a:effectLst/>
                <a:latin typeface="Century Schoolbook" panose="02040604050505020304" pitchFamily="18" charset="0"/>
              </a:rPr>
              <a:t> </a:t>
            </a:r>
            <a:r>
              <a:rPr lang="en-US" sz="1800" b="1" dirty="0" err="1">
                <a:effectLst/>
                <a:latin typeface="Century Schoolbook" panose="02040604050505020304" pitchFamily="18" charset="0"/>
              </a:rPr>
              <a:t>razvoj</a:t>
            </a:r>
            <a:r>
              <a:rPr lang="en-US" sz="1800" b="1" dirty="0">
                <a:effectLst/>
                <a:latin typeface="Century Schoolbook" panose="02040604050505020304" pitchFamily="18" charset="0"/>
              </a:rPr>
              <a:t> </a:t>
            </a:r>
            <a:r>
              <a:rPr lang="en-US" sz="1800" b="1" dirty="0" err="1">
                <a:effectLst/>
                <a:latin typeface="Century Schoolbook" panose="02040604050505020304" pitchFamily="18" charset="0"/>
              </a:rPr>
              <a:t>djece</a:t>
            </a:r>
            <a:r>
              <a:rPr lang="hr-HR" sz="1800" b="1" dirty="0">
                <a:latin typeface="Century Schoolbook" panose="02040604050505020304" pitchFamily="18" charset="0"/>
              </a:rPr>
              <a:t>:</a:t>
            </a:r>
            <a:br>
              <a:rPr lang="en-US" sz="1800" dirty="0">
                <a:effectLst/>
              </a:rPr>
            </a:br>
            <a:endParaRPr lang="en-US" sz="1800" dirty="0"/>
          </a:p>
        </p:txBody>
      </p:sp>
      <p:sp>
        <p:nvSpPr>
          <p:cNvPr id="48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9CB06341-5C97-EA03-2A28-47FBED1515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9502181"/>
              </p:ext>
            </p:extLst>
          </p:nvPr>
        </p:nvGraphicFramePr>
        <p:xfrm>
          <a:off x="5207640" y="643466"/>
          <a:ext cx="6291714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62919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7;ge24fe45097_0_70"/>
          <p:cNvSpPr/>
          <p:nvPr/>
        </p:nvSpPr>
        <p:spPr>
          <a:xfrm>
            <a:off x="735482" y="4889353"/>
            <a:ext cx="10721036" cy="1569033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5" name="Google Shape;98;ge24fe45097_0_70"/>
          <p:cNvSpPr txBox="1">
            <a:spLocks noGrp="1"/>
          </p:cNvSpPr>
          <p:nvPr>
            <p:ph type="title"/>
          </p:nvPr>
        </p:nvSpPr>
        <p:spPr>
          <a:xfrm>
            <a:off x="358572" y="4998668"/>
            <a:ext cx="10962800" cy="135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lnSpc>
                <a:spcPct val="115000"/>
              </a:lnSpc>
              <a:spcBef>
                <a:spcPts val="1600"/>
              </a:spcBef>
              <a:spcAft>
                <a:spcPts val="1333"/>
              </a:spcAft>
            </a:pPr>
            <a:r>
              <a:rPr lang="hr-HR" sz="3200" b="1" dirty="0">
                <a:solidFill>
                  <a:srgbClr val="000000"/>
                </a:solidFill>
                <a:latin typeface="Century Schoolbook" panose="02040604050505020304" pitchFamily="18" charset="0"/>
                <a:ea typeface="Lora"/>
                <a:cs typeface="Lora"/>
                <a:sym typeface="Lora"/>
              </a:rPr>
              <a:t>Razgovarajte        </a:t>
            </a:r>
            <a:r>
              <a:rPr lang="hr-HR" sz="3200" b="1" dirty="0" err="1">
                <a:solidFill>
                  <a:srgbClr val="000000"/>
                </a:solidFill>
                <a:latin typeface="Century Schoolbook" panose="02040604050505020304" pitchFamily="18" charset="0"/>
                <a:ea typeface="Lora"/>
                <a:cs typeface="Lora"/>
                <a:sym typeface="Lora"/>
              </a:rPr>
              <a:t>Empatizirajte</a:t>
            </a:r>
            <a:r>
              <a:rPr lang="hr-HR" sz="3200" b="1" dirty="0">
                <a:solidFill>
                  <a:srgbClr val="000000"/>
                </a:solidFill>
                <a:latin typeface="Century Schoolbook" panose="02040604050505020304" pitchFamily="18" charset="0"/>
                <a:ea typeface="Lora"/>
                <a:cs typeface="Lora"/>
                <a:sym typeface="Lora"/>
              </a:rPr>
              <a:t>        Surađujte             </a:t>
            </a:r>
            <a:endParaRPr sz="8800" b="1" dirty="0">
              <a:latin typeface="Century Schoolbook" panose="02040604050505020304" pitchFamily="18" charset="0"/>
              <a:ea typeface="Lora"/>
              <a:cs typeface="Lora"/>
              <a:sym typeface="Lora"/>
            </a:endParaRP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CC960765-CEBD-4610-9AEE-ED7BCD2EF7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0" t="6598" r="28257" b="13541"/>
          <a:stretch/>
        </p:blipFill>
        <p:spPr>
          <a:xfrm>
            <a:off x="4062737" y="647626"/>
            <a:ext cx="3554471" cy="389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4756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40A5DB5-B0F9-A57C-F57C-5779DD65E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7924" y="991261"/>
            <a:ext cx="5754696" cy="1837349"/>
          </a:xfrm>
        </p:spPr>
        <p:txBody>
          <a:bodyPr>
            <a:normAutofit/>
          </a:bodyPr>
          <a:lstStyle/>
          <a:p>
            <a:pPr algn="ctr"/>
            <a:r>
              <a:rPr lang="hr-HR" sz="3300" b="1" dirty="0">
                <a:latin typeface="Century Schoolbook" panose="02040604050505020304" pitchFamily="18" charset="0"/>
              </a:rPr>
              <a:t>Mahatma Gandhi,</a:t>
            </a:r>
            <a:br>
              <a:rPr lang="hr-HR" sz="3300" b="1" dirty="0">
                <a:latin typeface="Century Schoolbook" panose="02040604050505020304" pitchFamily="18" charset="0"/>
              </a:rPr>
            </a:br>
            <a:r>
              <a:rPr lang="hr-HR" sz="3300" b="1" dirty="0">
                <a:latin typeface="Century Schoolbook" panose="02040604050505020304" pitchFamily="18" charset="0"/>
              </a:rPr>
              <a:t> idejni začetnik filozofije i strategije nenasilja: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5545017-2445-4AB3-95A6-48F17C802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F3B5D580-007D-4215-A10B-C8CF12EE02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4228C19-035F-4E8E-BAFD-56EC684B6F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10D7C81-A1BE-4720-A66D-AEF9A11A5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1BF18FEE-BE44-4F4A-AA4E-EC795CB0B9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A0ACADF-091D-0078-F3E5-E0500B1B3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0412" y="2979336"/>
            <a:ext cx="5709721" cy="2430864"/>
          </a:xfrm>
        </p:spPr>
        <p:txBody>
          <a:bodyPr anchor="t">
            <a:normAutofit/>
          </a:bodyPr>
          <a:lstStyle/>
          <a:p>
            <a:endParaRPr lang="hr-HR" sz="2000" i="1" dirty="0">
              <a:solidFill>
                <a:schemeClr val="tx2"/>
              </a:solidFill>
            </a:endParaRPr>
          </a:p>
          <a:p>
            <a:r>
              <a:rPr lang="hr-HR" sz="2000" i="1" dirty="0">
                <a:solidFill>
                  <a:schemeClr val="tx2"/>
                </a:solidFill>
                <a:latin typeface="Century Schoolbook" panose="02040604050505020304" pitchFamily="18" charset="0"/>
              </a:rPr>
              <a:t>Nenasilje nije pasivnost, povlačenje ili izbjegavanje sukoba, nenasilje je aktivan angažman protiv nepravde i nasilja nenasilnim metodama.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06B7259D-F2AD-42FE-B984-6D1D74321C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456264" y="3658536"/>
            <a:ext cx="3655725" cy="2743201"/>
            <a:chOff x="-305" y="-1"/>
            <a:chExt cx="3832880" cy="2876136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9E5C38C6-2516-45D1-ADFC-3F59F8E34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6C274C95-E7A7-401D-A8F5-FFF5EB929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61D598C3-55D0-44FB-8766-A89B34B31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9EBC5C7-E54F-42F3-93F0-75AAC99FF9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49779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2315579" y="1725105"/>
            <a:ext cx="7382644" cy="1212899"/>
          </a:xfrm>
        </p:spPr>
        <p:txBody>
          <a:bodyPr>
            <a:noAutofit/>
          </a:bodyPr>
          <a:lstStyle/>
          <a:p>
            <a:pPr algn="ctr"/>
            <a:r>
              <a:rPr lang="hr-HR" sz="3733" b="1" dirty="0">
                <a:latin typeface="Century Schoolbook" panose="02040604050505020304" pitchFamily="18" charset="0"/>
              </a:rPr>
              <a:t>Potrebno je čitavo selo da bi se odgojilo dijete</a:t>
            </a:r>
            <a:endParaRPr lang="en-US" sz="3733" b="1" dirty="0">
              <a:latin typeface="Century Schoolbook" panose="02040604050505020304" pitchFamily="18" charset="0"/>
            </a:endParaRPr>
          </a:p>
        </p:txBody>
      </p:sp>
      <p:sp>
        <p:nvSpPr>
          <p:cNvPr id="5" name="Rezervirano mjesto teksta 4"/>
          <p:cNvSpPr>
            <a:spLocks noGrp="1"/>
          </p:cNvSpPr>
          <p:nvPr>
            <p:ph type="body" idx="1"/>
          </p:nvPr>
        </p:nvSpPr>
        <p:spPr>
          <a:xfrm>
            <a:off x="2063553" y="778013"/>
            <a:ext cx="7886700" cy="562755"/>
          </a:xfrm>
        </p:spPr>
        <p:txBody>
          <a:bodyPr>
            <a:normAutofit/>
          </a:bodyPr>
          <a:lstStyle/>
          <a:p>
            <a:pPr algn="ctr"/>
            <a:r>
              <a:rPr lang="hr-HR" sz="2667" dirty="0">
                <a:latin typeface="Century Schoolbook" panose="02040604050505020304" pitchFamily="18" charset="0"/>
              </a:rPr>
              <a:t>Afrička poslovica: </a:t>
            </a:r>
            <a:endParaRPr lang="en-US" sz="2667" dirty="0">
              <a:latin typeface="Century Schoolbook" panose="02040604050505020304" pitchFamily="18" charset="0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31" y="2938003"/>
            <a:ext cx="4893336" cy="32896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21887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308" y="1850985"/>
            <a:ext cx="6381033" cy="3861135"/>
          </a:xfrm>
          <a:prstGeom prst="rect">
            <a:avLst/>
          </a:prstGeom>
        </p:spPr>
      </p:pic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b="1" dirty="0">
                <a:latin typeface="Century Schoolbook" panose="02040604050505020304" pitchFamily="18" charset="0"/>
              </a:rPr>
              <a:t>20% djece ima psihičke smetnje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825063" y="1605883"/>
            <a:ext cx="5123792" cy="435133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r-HR" sz="3200" u="sng" dirty="0">
                <a:latin typeface="Century Schoolbook" panose="02040604050505020304" pitchFamily="18" charset="0"/>
              </a:rPr>
              <a:t>Najčešće smetnje su:</a:t>
            </a:r>
          </a:p>
          <a:p>
            <a:pPr marL="0" indent="0">
              <a:buNone/>
            </a:pPr>
            <a:endParaRPr lang="hr-HR" dirty="0">
              <a:latin typeface="Century Schoolbook" panose="02040604050505020304" pitchFamily="18" charset="0"/>
              <a:ea typeface="Cambria" panose="02040503050406030204" pitchFamily="18" charset="0"/>
            </a:endParaRPr>
          </a:p>
          <a:p>
            <a:r>
              <a:rPr lang="hr-HR" dirty="0">
                <a:latin typeface="Century Schoolbook" panose="02040604050505020304" pitchFamily="18" charset="0"/>
                <a:ea typeface="Cambria" panose="02040503050406030204" pitchFamily="18" charset="0"/>
              </a:rPr>
              <a:t>Anksioznost</a:t>
            </a:r>
          </a:p>
          <a:p>
            <a:r>
              <a:rPr lang="hr-HR" dirty="0">
                <a:latin typeface="Century Schoolbook" panose="02040604050505020304" pitchFamily="18" charset="0"/>
                <a:ea typeface="Cambria" panose="02040503050406030204" pitchFamily="18" charset="0"/>
              </a:rPr>
              <a:t>Depresija</a:t>
            </a:r>
          </a:p>
          <a:p>
            <a:r>
              <a:rPr lang="hr-HR" b="1" dirty="0">
                <a:latin typeface="Century Schoolbook" panose="02040604050505020304" pitchFamily="18" charset="0"/>
                <a:ea typeface="Cambria" panose="02040503050406030204" pitchFamily="18" charset="0"/>
              </a:rPr>
              <a:t>Poremećaji ponašanja</a:t>
            </a:r>
          </a:p>
          <a:p>
            <a:r>
              <a:rPr lang="hr-HR" dirty="0">
                <a:latin typeface="Century Schoolbook" panose="02040604050505020304" pitchFamily="18" charset="0"/>
                <a:ea typeface="Cambria" panose="02040503050406030204" pitchFamily="18" charset="0"/>
              </a:rPr>
              <a:t>Teškoće učenja</a:t>
            </a:r>
          </a:p>
        </p:txBody>
      </p:sp>
      <p:sp>
        <p:nvSpPr>
          <p:cNvPr id="2" name="Rezervirano mjesto sadržaja 1"/>
          <p:cNvSpPr>
            <a:spLocks noGrp="1"/>
          </p:cNvSpPr>
          <p:nvPr>
            <p:ph sz="half" idx="2"/>
          </p:nvPr>
        </p:nvSpPr>
        <p:spPr>
          <a:xfrm>
            <a:off x="7062952" y="1649413"/>
            <a:ext cx="4573971" cy="4351339"/>
          </a:xfrm>
        </p:spPr>
        <p:txBody>
          <a:bodyPr/>
          <a:lstStyle/>
          <a:p>
            <a:endParaRPr lang="hr-HR" dirty="0"/>
          </a:p>
          <a:p>
            <a:pPr marL="0" indent="0">
              <a:buNone/>
            </a:pPr>
            <a:r>
              <a:rPr lang="hr-HR" sz="3200" u="sng" dirty="0">
                <a:latin typeface="Century Schoolbook" panose="02040604050505020304" pitchFamily="18" charset="0"/>
              </a:rPr>
              <a:t>U zadnje vrijeme: </a:t>
            </a:r>
          </a:p>
          <a:p>
            <a:pPr marL="0" indent="0">
              <a:buNone/>
            </a:pPr>
            <a:endParaRPr lang="hr-HR" sz="3200" dirty="0">
              <a:latin typeface="Century Schoolbook" panose="02040604050505020304" pitchFamily="18" charset="0"/>
            </a:endParaRPr>
          </a:p>
          <a:p>
            <a:r>
              <a:rPr lang="hr-HR" dirty="0">
                <a:latin typeface="Century Schoolbook" panose="02040604050505020304" pitchFamily="18" charset="0"/>
              </a:rPr>
              <a:t>Samopovređivanje</a:t>
            </a:r>
          </a:p>
          <a:p>
            <a:r>
              <a:rPr lang="hr-HR" dirty="0">
                <a:latin typeface="Century Schoolbook" panose="02040604050505020304" pitchFamily="18" charset="0"/>
              </a:rPr>
              <a:t>Raznoliki  identiteti</a:t>
            </a:r>
          </a:p>
          <a:p>
            <a:r>
              <a:rPr lang="hr-HR" dirty="0">
                <a:latin typeface="Century Schoolbook" panose="02040604050505020304" pitchFamily="18" charset="0"/>
              </a:rPr>
              <a:t>Digitalne ovisnosti</a:t>
            </a:r>
          </a:p>
          <a:p>
            <a:endParaRPr lang="hr-HR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966172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id="{A0339EE9-5436-4860-BBFC-7CD7C90DBA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9">
            <a:extLst>
              <a:ext uri="{FF2B5EF4-FFF2-40B4-BE49-F238E27FC236}">
                <a16:creationId xmlns:a16="http://schemas.microsoft.com/office/drawing/2014/main" id="{AA770EBD-5B77-46EC-BF58-EF27ACD6B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5" y="0"/>
            <a:ext cx="7537705" cy="6858000"/>
          </a:xfrm>
          <a:custGeom>
            <a:avLst/>
            <a:gdLst>
              <a:gd name="connsiteX0" fmla="*/ 1008599 w 7299977"/>
              <a:gd name="connsiteY0" fmla="*/ 0 h 6858000"/>
              <a:gd name="connsiteX1" fmla="*/ 4420653 w 7299977"/>
              <a:gd name="connsiteY1" fmla="*/ 0 h 6858000"/>
              <a:gd name="connsiteX2" fmla="*/ 5511704 w 7299977"/>
              <a:gd name="connsiteY2" fmla="*/ 0 h 6858000"/>
              <a:gd name="connsiteX3" fmla="*/ 7299977 w 7299977"/>
              <a:gd name="connsiteY3" fmla="*/ 0 h 6858000"/>
              <a:gd name="connsiteX4" fmla="*/ 7299977 w 7299977"/>
              <a:gd name="connsiteY4" fmla="*/ 6858000 h 6858000"/>
              <a:gd name="connsiteX5" fmla="*/ 5511704 w 7299977"/>
              <a:gd name="connsiteY5" fmla="*/ 6858000 h 6858000"/>
              <a:gd name="connsiteX6" fmla="*/ 4420653 w 7299977"/>
              <a:gd name="connsiteY6" fmla="*/ 6858000 h 6858000"/>
              <a:gd name="connsiteX7" fmla="*/ 1592997 w 7299977"/>
              <a:gd name="connsiteY7" fmla="*/ 6858000 h 6858000"/>
              <a:gd name="connsiteX8" fmla="*/ 1232473 w 7299977"/>
              <a:gd name="connsiteY8" fmla="*/ 6658805 h 6858000"/>
              <a:gd name="connsiteX9" fmla="*/ 1075471 w 7299977"/>
              <a:gd name="connsiteY9" fmla="*/ 6431153 h 6858000"/>
              <a:gd name="connsiteX10" fmla="*/ 1020229 w 7299977"/>
              <a:gd name="connsiteY10" fmla="*/ 6367127 h 6858000"/>
              <a:gd name="connsiteX11" fmla="*/ 883579 w 7299977"/>
              <a:gd name="connsiteY11" fmla="*/ 6281757 h 6858000"/>
              <a:gd name="connsiteX12" fmla="*/ 645167 w 7299977"/>
              <a:gd name="connsiteY12" fmla="*/ 6100347 h 6858000"/>
              <a:gd name="connsiteX13" fmla="*/ 732391 w 7299977"/>
              <a:gd name="connsiteY13" fmla="*/ 6057663 h 6858000"/>
              <a:gd name="connsiteX14" fmla="*/ 985339 w 7299977"/>
              <a:gd name="connsiteY14" fmla="*/ 6167932 h 6858000"/>
              <a:gd name="connsiteX15" fmla="*/ 1168509 w 7299977"/>
              <a:gd name="connsiteY15" fmla="*/ 6196388 h 6858000"/>
              <a:gd name="connsiteX16" fmla="*/ 909746 w 7299977"/>
              <a:gd name="connsiteY16" fmla="*/ 6004307 h 6858000"/>
              <a:gd name="connsiteX17" fmla="*/ 659704 w 7299977"/>
              <a:gd name="connsiteY17" fmla="*/ 5755314 h 6858000"/>
              <a:gd name="connsiteX18" fmla="*/ 851597 w 7299977"/>
              <a:gd name="connsiteY18" fmla="*/ 5801555 h 6858000"/>
              <a:gd name="connsiteX19" fmla="*/ 860319 w 7299977"/>
              <a:gd name="connsiteY19" fmla="*/ 5769542 h 6858000"/>
              <a:gd name="connsiteX20" fmla="*/ 691686 w 7299977"/>
              <a:gd name="connsiteY20" fmla="*/ 5474306 h 6858000"/>
              <a:gd name="connsiteX21" fmla="*/ 610278 w 7299977"/>
              <a:gd name="connsiteY21" fmla="*/ 5353367 h 6858000"/>
              <a:gd name="connsiteX22" fmla="*/ 238123 w 7299977"/>
              <a:gd name="connsiteY22" fmla="*/ 4994104 h 6858000"/>
              <a:gd name="connsiteX23" fmla="*/ 592833 w 7299977"/>
              <a:gd name="connsiteY23" fmla="*/ 5154171 h 6858000"/>
              <a:gd name="connsiteX24" fmla="*/ 226494 w 7299977"/>
              <a:gd name="connsiteY24" fmla="*/ 4805580 h 6858000"/>
              <a:gd name="connsiteX25" fmla="*/ 49139 w 7299977"/>
              <a:gd name="connsiteY25" fmla="*/ 4677526 h 6858000"/>
              <a:gd name="connsiteX26" fmla="*/ 5527 w 7299977"/>
              <a:gd name="connsiteY26" fmla="*/ 4602828 h 6858000"/>
              <a:gd name="connsiteX27" fmla="*/ 84029 w 7299977"/>
              <a:gd name="connsiteY27" fmla="*/ 4585042 h 6858000"/>
              <a:gd name="connsiteX28" fmla="*/ 325347 w 7299977"/>
              <a:gd name="connsiteY28" fmla="*/ 4613499 h 6858000"/>
              <a:gd name="connsiteX29" fmla="*/ 25879 w 7299977"/>
              <a:gd name="connsiteY29" fmla="*/ 4378734 h 6858000"/>
              <a:gd name="connsiteX30" fmla="*/ 249753 w 7299977"/>
              <a:gd name="connsiteY30" fmla="*/ 4414305 h 6858000"/>
              <a:gd name="connsiteX31" fmla="*/ 313718 w 7299977"/>
              <a:gd name="connsiteY31" fmla="*/ 4321821 h 6858000"/>
              <a:gd name="connsiteX32" fmla="*/ 418386 w 7299977"/>
              <a:gd name="connsiteY32" fmla="*/ 4172424 h 6858000"/>
              <a:gd name="connsiteX33" fmla="*/ 491072 w 7299977"/>
              <a:gd name="connsiteY33" fmla="*/ 4090612 h 6858000"/>
              <a:gd name="connsiteX34" fmla="*/ 520147 w 7299977"/>
              <a:gd name="connsiteY34" fmla="*/ 3827390 h 6858000"/>
              <a:gd name="connsiteX35" fmla="*/ 459090 w 7299977"/>
              <a:gd name="connsiteY35" fmla="*/ 3539269 h 6858000"/>
              <a:gd name="connsiteX36" fmla="*/ 290458 w 7299977"/>
              <a:gd name="connsiteY36" fmla="*/ 3393429 h 6858000"/>
              <a:gd name="connsiteX37" fmla="*/ 339884 w 7299977"/>
              <a:gd name="connsiteY37" fmla="*/ 3229805 h 6858000"/>
              <a:gd name="connsiteX38" fmla="*/ 697501 w 7299977"/>
              <a:gd name="connsiteY38" fmla="*/ 3329402 h 6858000"/>
              <a:gd name="connsiteX39" fmla="*/ 165437 w 7299977"/>
              <a:gd name="connsiteY39" fmla="*/ 2941684 h 6858000"/>
              <a:gd name="connsiteX40" fmla="*/ 255568 w 7299977"/>
              <a:gd name="connsiteY40" fmla="*/ 2923898 h 6858000"/>
              <a:gd name="connsiteX41" fmla="*/ 578296 w 7299977"/>
              <a:gd name="connsiteY41" fmla="*/ 2703362 h 6858000"/>
              <a:gd name="connsiteX42" fmla="*/ 595740 w 7299977"/>
              <a:gd name="connsiteY42" fmla="*/ 2692689 h 6858000"/>
              <a:gd name="connsiteX43" fmla="*/ 650982 w 7299977"/>
              <a:gd name="connsiteY43" fmla="*/ 2553965 h 6858000"/>
              <a:gd name="connsiteX44" fmla="*/ 825429 w 7299977"/>
              <a:gd name="connsiteY44" fmla="*/ 2532623 h 6858000"/>
              <a:gd name="connsiteX45" fmla="*/ 970802 w 7299977"/>
              <a:gd name="connsiteY45" fmla="*/ 2564636 h 6858000"/>
              <a:gd name="connsiteX46" fmla="*/ 1127805 w 7299977"/>
              <a:gd name="connsiteY46" fmla="*/ 2525509 h 6858000"/>
              <a:gd name="connsiteX47" fmla="*/ 1267362 w 7299977"/>
              <a:gd name="connsiteY47" fmla="*/ 2543294 h 6858000"/>
              <a:gd name="connsiteX48" fmla="*/ 1386568 w 7299977"/>
              <a:gd name="connsiteY48" fmla="*/ 2518395 h 6858000"/>
              <a:gd name="connsiteX49" fmla="*/ 1270270 w 7299977"/>
              <a:gd name="connsiteY49" fmla="*/ 2401012 h 6858000"/>
              <a:gd name="connsiteX50" fmla="*/ 1107453 w 7299977"/>
              <a:gd name="connsiteY50" fmla="*/ 2401012 h 6858000"/>
              <a:gd name="connsiteX51" fmla="*/ 991154 w 7299977"/>
              <a:gd name="connsiteY51" fmla="*/ 2326314 h 6858000"/>
              <a:gd name="connsiteX52" fmla="*/ 880671 w 7299977"/>
              <a:gd name="connsiteY52" fmla="*/ 2191146 h 6858000"/>
              <a:gd name="connsiteX53" fmla="*/ 491072 w 7299977"/>
              <a:gd name="connsiteY53" fmla="*/ 1974165 h 6858000"/>
              <a:gd name="connsiteX54" fmla="*/ 421293 w 7299977"/>
              <a:gd name="connsiteY54" fmla="*/ 1892353 h 6858000"/>
              <a:gd name="connsiteX55" fmla="*/ 1531941 w 7299977"/>
              <a:gd name="connsiteY55" fmla="*/ 2208931 h 6858000"/>
              <a:gd name="connsiteX56" fmla="*/ 1188861 w 7299977"/>
              <a:gd name="connsiteY56" fmla="*/ 2077320 h 6858000"/>
              <a:gd name="connsiteX57" fmla="*/ 1421458 w 7299977"/>
              <a:gd name="connsiteY57" fmla="*/ 2102219 h 6858000"/>
              <a:gd name="connsiteX58" fmla="*/ 1549386 w 7299977"/>
              <a:gd name="connsiteY58" fmla="*/ 2013292 h 6858000"/>
              <a:gd name="connsiteX59" fmla="*/ 1549386 w 7299977"/>
              <a:gd name="connsiteY59" fmla="*/ 1984836 h 6858000"/>
              <a:gd name="connsiteX60" fmla="*/ 1453440 w 7299977"/>
              <a:gd name="connsiteY60" fmla="*/ 1903025 h 6858000"/>
              <a:gd name="connsiteX61" fmla="*/ 1398198 w 7299977"/>
              <a:gd name="connsiteY61" fmla="*/ 1849668 h 6858000"/>
              <a:gd name="connsiteX62" fmla="*/ 1247011 w 7299977"/>
              <a:gd name="connsiteY62" fmla="*/ 1657587 h 6858000"/>
              <a:gd name="connsiteX63" fmla="*/ 1354586 w 7299977"/>
              <a:gd name="connsiteY63" fmla="*/ 1636245 h 6858000"/>
              <a:gd name="connsiteX64" fmla="*/ 1395290 w 7299977"/>
              <a:gd name="connsiteY64" fmla="*/ 1597117 h 6858000"/>
              <a:gd name="connsiteX65" fmla="*/ 1366216 w 7299977"/>
              <a:gd name="connsiteY65" fmla="*/ 1540204 h 6858000"/>
              <a:gd name="connsiteX66" fmla="*/ 1031858 w 7299977"/>
              <a:gd name="connsiteY66" fmla="*/ 1365909 h 6858000"/>
              <a:gd name="connsiteX67" fmla="*/ 1005692 w 7299977"/>
              <a:gd name="connsiteY67" fmla="*/ 1230741 h 6858000"/>
              <a:gd name="connsiteX68" fmla="*/ 1069655 w 7299977"/>
              <a:gd name="connsiteY68" fmla="*/ 1209399 h 6858000"/>
              <a:gd name="connsiteX69" fmla="*/ 1142342 w 7299977"/>
              <a:gd name="connsiteY69" fmla="*/ 1220069 h 6858000"/>
              <a:gd name="connsiteX70" fmla="*/ 1084193 w 7299977"/>
              <a:gd name="connsiteY70" fmla="*/ 1113358 h 6858000"/>
              <a:gd name="connsiteX71" fmla="*/ 848689 w 7299977"/>
              <a:gd name="connsiteY71" fmla="*/ 1006647 h 6858000"/>
              <a:gd name="connsiteX72" fmla="*/ 805077 w 7299977"/>
              <a:gd name="connsiteY72" fmla="*/ 949734 h 6858000"/>
              <a:gd name="connsiteX73" fmla="*/ 863226 w 7299977"/>
              <a:gd name="connsiteY73" fmla="*/ 921277 h 6858000"/>
              <a:gd name="connsiteX74" fmla="*/ 906838 w 7299977"/>
              <a:gd name="connsiteY74" fmla="*/ 910606 h 6858000"/>
              <a:gd name="connsiteX75" fmla="*/ 5527 w 7299977"/>
              <a:gd name="connsiteY75" fmla="*/ 465975 h 6858000"/>
              <a:gd name="connsiteX76" fmla="*/ 209049 w 7299977"/>
              <a:gd name="connsiteY76" fmla="*/ 462417 h 6858000"/>
              <a:gd name="connsiteX77" fmla="*/ 409664 w 7299977"/>
              <a:gd name="connsiteY77" fmla="*/ 533558 h 6858000"/>
              <a:gd name="connsiteX78" fmla="*/ 621908 w 7299977"/>
              <a:gd name="connsiteY78" fmla="*/ 522887 h 6858000"/>
              <a:gd name="connsiteX79" fmla="*/ 822522 w 7299977"/>
              <a:gd name="connsiteY79" fmla="*/ 558458 h 6858000"/>
              <a:gd name="connsiteX80" fmla="*/ 996969 w 7299977"/>
              <a:gd name="connsiteY80" fmla="*/ 558458 h 6858000"/>
              <a:gd name="connsiteX81" fmla="*/ 834151 w 7299977"/>
              <a:gd name="connsiteY81" fmla="*/ 505101 h 6858000"/>
              <a:gd name="connsiteX82" fmla="*/ 773095 w 7299977"/>
              <a:gd name="connsiteY82" fmla="*/ 416176 h 6858000"/>
              <a:gd name="connsiteX83" fmla="*/ 793447 w 7299977"/>
              <a:gd name="connsiteY83" fmla="*/ 334364 h 6858000"/>
              <a:gd name="connsiteX84" fmla="*/ 860319 w 7299977"/>
              <a:gd name="connsiteY84" fmla="*/ 359262 h 6858000"/>
              <a:gd name="connsiteX85" fmla="*/ 938820 w 7299977"/>
              <a:gd name="connsiteY85" fmla="*/ 451747 h 6858000"/>
              <a:gd name="connsiteX86" fmla="*/ 956265 w 7299977"/>
              <a:gd name="connsiteY86" fmla="*/ 394834 h 6858000"/>
              <a:gd name="connsiteX87" fmla="*/ 1002784 w 7299977"/>
              <a:gd name="connsiteY87" fmla="*/ 352148 h 6858000"/>
              <a:gd name="connsiteX88" fmla="*/ 1270270 w 7299977"/>
              <a:gd name="connsiteY88" fmla="*/ 373491 h 6858000"/>
              <a:gd name="connsiteX89" fmla="*/ 1092915 w 7299977"/>
              <a:gd name="connsiteY89" fmla="*/ 192082 h 6858000"/>
              <a:gd name="connsiteX90" fmla="*/ 979525 w 7299977"/>
              <a:gd name="connsiteY90" fmla="*/ 163625 h 6858000"/>
              <a:gd name="connsiteX91" fmla="*/ 953358 w 7299977"/>
              <a:gd name="connsiteY91" fmla="*/ 88927 h 6858000"/>
              <a:gd name="connsiteX92" fmla="*/ 1005692 w 7299977"/>
              <a:gd name="connsiteY92" fmla="*/ 71141 h 6858000"/>
              <a:gd name="connsiteX93" fmla="*/ 1267362 w 7299977"/>
              <a:gd name="connsiteY93" fmla="*/ 135168 h 6858000"/>
              <a:gd name="connsiteX94" fmla="*/ 1310975 w 7299977"/>
              <a:gd name="connsiteY94" fmla="*/ 110269 h 6858000"/>
              <a:gd name="connsiteX95" fmla="*/ 1008599 w 7299977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7299977" h="6858000">
                <a:moveTo>
                  <a:pt x="1008599" y="0"/>
                </a:moveTo>
                <a:lnTo>
                  <a:pt x="4420653" y="0"/>
                </a:lnTo>
                <a:lnTo>
                  <a:pt x="5511704" y="0"/>
                </a:lnTo>
                <a:lnTo>
                  <a:pt x="7299977" y="0"/>
                </a:lnTo>
                <a:lnTo>
                  <a:pt x="7299977" y="6858000"/>
                </a:lnTo>
                <a:lnTo>
                  <a:pt x="5511704" y="6858000"/>
                </a:lnTo>
                <a:lnTo>
                  <a:pt x="4420653" y="6858000"/>
                </a:lnTo>
                <a:lnTo>
                  <a:pt x="1592997" y="6858000"/>
                </a:lnTo>
                <a:cubicBezTo>
                  <a:pt x="1473792" y="6786859"/>
                  <a:pt x="1360401" y="6701489"/>
                  <a:pt x="1232473" y="6658805"/>
                </a:cubicBezTo>
                <a:cubicBezTo>
                  <a:pt x="1145250" y="6630349"/>
                  <a:pt x="1060933" y="6580550"/>
                  <a:pt x="1075471" y="6431153"/>
                </a:cubicBezTo>
                <a:cubicBezTo>
                  <a:pt x="1078378" y="6388469"/>
                  <a:pt x="1055118" y="6356456"/>
                  <a:pt x="1020229" y="6367127"/>
                </a:cubicBezTo>
                <a:cubicBezTo>
                  <a:pt x="953358" y="6388469"/>
                  <a:pt x="921375" y="6327999"/>
                  <a:pt x="883579" y="6281757"/>
                </a:cubicBezTo>
                <a:cubicBezTo>
                  <a:pt x="816707" y="6199945"/>
                  <a:pt x="752743" y="6114575"/>
                  <a:pt x="645167" y="6100347"/>
                </a:cubicBezTo>
                <a:cubicBezTo>
                  <a:pt x="665519" y="6036320"/>
                  <a:pt x="700408" y="6043434"/>
                  <a:pt x="732391" y="6057663"/>
                </a:cubicBezTo>
                <a:cubicBezTo>
                  <a:pt x="816707" y="6093234"/>
                  <a:pt x="901023" y="6132361"/>
                  <a:pt x="985339" y="6167932"/>
                </a:cubicBezTo>
                <a:cubicBezTo>
                  <a:pt x="1040581" y="6189274"/>
                  <a:pt x="1095822" y="6221287"/>
                  <a:pt x="1168509" y="6196388"/>
                </a:cubicBezTo>
                <a:cubicBezTo>
                  <a:pt x="1104545" y="6068335"/>
                  <a:pt x="996969" y="6043434"/>
                  <a:pt x="909746" y="6004307"/>
                </a:cubicBezTo>
                <a:cubicBezTo>
                  <a:pt x="802169" y="5954508"/>
                  <a:pt x="738206" y="5862025"/>
                  <a:pt x="659704" y="5755314"/>
                </a:cubicBezTo>
                <a:cubicBezTo>
                  <a:pt x="738206" y="5726858"/>
                  <a:pt x="787632" y="5805112"/>
                  <a:pt x="851597" y="5801555"/>
                </a:cubicBezTo>
                <a:cubicBezTo>
                  <a:pt x="854504" y="5790884"/>
                  <a:pt x="860319" y="5769542"/>
                  <a:pt x="860319" y="5769542"/>
                </a:cubicBezTo>
                <a:cubicBezTo>
                  <a:pt x="755650" y="5712629"/>
                  <a:pt x="709132" y="5605917"/>
                  <a:pt x="691686" y="5474306"/>
                </a:cubicBezTo>
                <a:cubicBezTo>
                  <a:pt x="685872" y="5406721"/>
                  <a:pt x="648075" y="5385379"/>
                  <a:pt x="610278" y="5353367"/>
                </a:cubicBezTo>
                <a:cubicBezTo>
                  <a:pt x="482350" y="5243097"/>
                  <a:pt x="345700" y="5143500"/>
                  <a:pt x="238123" y="4994104"/>
                </a:cubicBezTo>
                <a:cubicBezTo>
                  <a:pt x="363144" y="5011889"/>
                  <a:pt x="461997" y="5111487"/>
                  <a:pt x="592833" y="5154171"/>
                </a:cubicBezTo>
                <a:cubicBezTo>
                  <a:pt x="488165" y="4990547"/>
                  <a:pt x="351514" y="4905177"/>
                  <a:pt x="226494" y="4805580"/>
                </a:cubicBezTo>
                <a:cubicBezTo>
                  <a:pt x="168344" y="4759339"/>
                  <a:pt x="116011" y="4702425"/>
                  <a:pt x="49139" y="4677526"/>
                </a:cubicBezTo>
                <a:cubicBezTo>
                  <a:pt x="25879" y="4670412"/>
                  <a:pt x="-14826" y="4652628"/>
                  <a:pt x="5527" y="4602828"/>
                </a:cubicBezTo>
                <a:cubicBezTo>
                  <a:pt x="22972" y="4560144"/>
                  <a:pt x="54954" y="4574373"/>
                  <a:pt x="84029" y="4585042"/>
                </a:cubicBezTo>
                <a:cubicBezTo>
                  <a:pt x="153807" y="4613499"/>
                  <a:pt x="229401" y="4613499"/>
                  <a:pt x="325347" y="4613499"/>
                </a:cubicBezTo>
                <a:cubicBezTo>
                  <a:pt x="243939" y="4478331"/>
                  <a:pt x="95658" y="4521016"/>
                  <a:pt x="25879" y="4378734"/>
                </a:cubicBezTo>
                <a:cubicBezTo>
                  <a:pt x="113103" y="4353835"/>
                  <a:pt x="179975" y="4403633"/>
                  <a:pt x="249753" y="4414305"/>
                </a:cubicBezTo>
                <a:cubicBezTo>
                  <a:pt x="313718" y="4424975"/>
                  <a:pt x="328254" y="4400076"/>
                  <a:pt x="313718" y="4321821"/>
                </a:cubicBezTo>
                <a:cubicBezTo>
                  <a:pt x="290458" y="4200882"/>
                  <a:pt x="325347" y="4140411"/>
                  <a:pt x="418386" y="4172424"/>
                </a:cubicBezTo>
                <a:cubicBezTo>
                  <a:pt x="505609" y="4204438"/>
                  <a:pt x="514332" y="4158196"/>
                  <a:pt x="491072" y="4090612"/>
                </a:cubicBezTo>
                <a:cubicBezTo>
                  <a:pt x="456183" y="3991015"/>
                  <a:pt x="493979" y="3912759"/>
                  <a:pt x="520147" y="3827390"/>
                </a:cubicBezTo>
                <a:cubicBezTo>
                  <a:pt x="560851" y="3699337"/>
                  <a:pt x="543407" y="3635309"/>
                  <a:pt x="459090" y="3539269"/>
                </a:cubicBezTo>
                <a:cubicBezTo>
                  <a:pt x="409664" y="3485914"/>
                  <a:pt x="360236" y="3439672"/>
                  <a:pt x="290458" y="3393429"/>
                </a:cubicBezTo>
                <a:cubicBezTo>
                  <a:pt x="450368" y="3368530"/>
                  <a:pt x="284643" y="3283162"/>
                  <a:pt x="339884" y="3229805"/>
                </a:cubicBezTo>
                <a:cubicBezTo>
                  <a:pt x="453275" y="3208463"/>
                  <a:pt x="543407" y="3379202"/>
                  <a:pt x="697501" y="3329402"/>
                </a:cubicBezTo>
                <a:cubicBezTo>
                  <a:pt x="511425" y="3183563"/>
                  <a:pt x="302087" y="3137322"/>
                  <a:pt x="165437" y="2941684"/>
                </a:cubicBezTo>
                <a:cubicBezTo>
                  <a:pt x="197419" y="2899000"/>
                  <a:pt x="229401" y="2941684"/>
                  <a:pt x="255568" y="2923898"/>
                </a:cubicBezTo>
                <a:cubicBezTo>
                  <a:pt x="255568" y="2913227"/>
                  <a:pt x="560851" y="2980812"/>
                  <a:pt x="578296" y="2703362"/>
                </a:cubicBezTo>
                <a:cubicBezTo>
                  <a:pt x="584111" y="2703362"/>
                  <a:pt x="589926" y="2703362"/>
                  <a:pt x="595740" y="2692689"/>
                </a:cubicBezTo>
                <a:cubicBezTo>
                  <a:pt x="627722" y="2653563"/>
                  <a:pt x="598648" y="2561080"/>
                  <a:pt x="650982" y="2553965"/>
                </a:cubicBezTo>
                <a:cubicBezTo>
                  <a:pt x="709132" y="2546851"/>
                  <a:pt x="764373" y="2514837"/>
                  <a:pt x="825429" y="2532623"/>
                </a:cubicBezTo>
                <a:cubicBezTo>
                  <a:pt x="871949" y="2546851"/>
                  <a:pt x="921375" y="2564636"/>
                  <a:pt x="970802" y="2564636"/>
                </a:cubicBezTo>
                <a:cubicBezTo>
                  <a:pt x="1023136" y="2564636"/>
                  <a:pt x="1095822" y="2685576"/>
                  <a:pt x="1127805" y="2525509"/>
                </a:cubicBezTo>
                <a:cubicBezTo>
                  <a:pt x="1127805" y="2518395"/>
                  <a:pt x="1217936" y="2536181"/>
                  <a:pt x="1267362" y="2543294"/>
                </a:cubicBezTo>
                <a:cubicBezTo>
                  <a:pt x="1308067" y="2550408"/>
                  <a:pt x="1357494" y="2582422"/>
                  <a:pt x="1386568" y="2518395"/>
                </a:cubicBezTo>
                <a:cubicBezTo>
                  <a:pt x="1401105" y="2479267"/>
                  <a:pt x="1331326" y="2408126"/>
                  <a:pt x="1270270" y="2401012"/>
                </a:cubicBezTo>
                <a:cubicBezTo>
                  <a:pt x="1215029" y="2393898"/>
                  <a:pt x="1159787" y="2386784"/>
                  <a:pt x="1107453" y="2401012"/>
                </a:cubicBezTo>
                <a:cubicBezTo>
                  <a:pt x="1043489" y="2418796"/>
                  <a:pt x="1008599" y="2390340"/>
                  <a:pt x="991154" y="2326314"/>
                </a:cubicBezTo>
                <a:cubicBezTo>
                  <a:pt x="970802" y="2258731"/>
                  <a:pt x="933005" y="2223159"/>
                  <a:pt x="880671" y="2191146"/>
                </a:cubicBezTo>
                <a:cubicBezTo>
                  <a:pt x="752743" y="2112891"/>
                  <a:pt x="630630" y="2020407"/>
                  <a:pt x="491072" y="1974165"/>
                </a:cubicBezTo>
                <a:cubicBezTo>
                  <a:pt x="464905" y="1967051"/>
                  <a:pt x="432923" y="1952823"/>
                  <a:pt x="421293" y="1892353"/>
                </a:cubicBezTo>
                <a:cubicBezTo>
                  <a:pt x="799262" y="1984836"/>
                  <a:pt x="1142342" y="2223159"/>
                  <a:pt x="1531941" y="2208931"/>
                </a:cubicBezTo>
                <a:cubicBezTo>
                  <a:pt x="1427272" y="2134233"/>
                  <a:pt x="1302252" y="2130676"/>
                  <a:pt x="1188861" y="2077320"/>
                </a:cubicBezTo>
                <a:cubicBezTo>
                  <a:pt x="1270270" y="2038192"/>
                  <a:pt x="1345864" y="2080877"/>
                  <a:pt x="1421458" y="2102219"/>
                </a:cubicBezTo>
                <a:cubicBezTo>
                  <a:pt x="1485422" y="2120004"/>
                  <a:pt x="1543571" y="2123562"/>
                  <a:pt x="1549386" y="2013292"/>
                </a:cubicBezTo>
                <a:cubicBezTo>
                  <a:pt x="1549386" y="2002622"/>
                  <a:pt x="1549386" y="1995507"/>
                  <a:pt x="1549386" y="1984836"/>
                </a:cubicBezTo>
                <a:cubicBezTo>
                  <a:pt x="1526126" y="1938595"/>
                  <a:pt x="1494144" y="1917252"/>
                  <a:pt x="1453440" y="1903025"/>
                </a:cubicBezTo>
                <a:cubicBezTo>
                  <a:pt x="1430180" y="1895910"/>
                  <a:pt x="1398198" y="1881683"/>
                  <a:pt x="1398198" y="1849668"/>
                </a:cubicBezTo>
                <a:cubicBezTo>
                  <a:pt x="1401105" y="1728729"/>
                  <a:pt x="1322604" y="1693158"/>
                  <a:pt x="1247011" y="1657587"/>
                </a:cubicBezTo>
                <a:cubicBezTo>
                  <a:pt x="1287715" y="1597117"/>
                  <a:pt x="1322604" y="1639802"/>
                  <a:pt x="1354586" y="1636245"/>
                </a:cubicBezTo>
                <a:cubicBezTo>
                  <a:pt x="1374939" y="1632688"/>
                  <a:pt x="1395290" y="1629132"/>
                  <a:pt x="1395290" y="1597117"/>
                </a:cubicBezTo>
                <a:cubicBezTo>
                  <a:pt x="1395290" y="1572219"/>
                  <a:pt x="1386568" y="1540204"/>
                  <a:pt x="1366216" y="1540204"/>
                </a:cubicBezTo>
                <a:cubicBezTo>
                  <a:pt x="1238288" y="1536647"/>
                  <a:pt x="1165601" y="1365909"/>
                  <a:pt x="1031858" y="1365909"/>
                </a:cubicBezTo>
                <a:cubicBezTo>
                  <a:pt x="950450" y="1365909"/>
                  <a:pt x="1072563" y="1269868"/>
                  <a:pt x="1005692" y="1230741"/>
                </a:cubicBezTo>
                <a:cubicBezTo>
                  <a:pt x="991154" y="1220069"/>
                  <a:pt x="1046396" y="1205842"/>
                  <a:pt x="1069655" y="1209399"/>
                </a:cubicBezTo>
                <a:cubicBezTo>
                  <a:pt x="1092915" y="1212955"/>
                  <a:pt x="1113268" y="1237855"/>
                  <a:pt x="1142342" y="1220069"/>
                </a:cubicBezTo>
                <a:cubicBezTo>
                  <a:pt x="1156879" y="1156043"/>
                  <a:pt x="1119082" y="1131144"/>
                  <a:pt x="1084193" y="1113358"/>
                </a:cubicBezTo>
                <a:cubicBezTo>
                  <a:pt x="1008599" y="1070674"/>
                  <a:pt x="933005" y="1020875"/>
                  <a:pt x="848689" y="1006647"/>
                </a:cubicBezTo>
                <a:cubicBezTo>
                  <a:pt x="819615" y="1003089"/>
                  <a:pt x="802169" y="985305"/>
                  <a:pt x="805077" y="949734"/>
                </a:cubicBezTo>
                <a:cubicBezTo>
                  <a:pt x="810892" y="903491"/>
                  <a:pt x="839967" y="917720"/>
                  <a:pt x="863226" y="921277"/>
                </a:cubicBezTo>
                <a:cubicBezTo>
                  <a:pt x="877764" y="924835"/>
                  <a:pt x="892301" y="935506"/>
                  <a:pt x="906838" y="910606"/>
                </a:cubicBezTo>
                <a:cubicBezTo>
                  <a:pt x="566666" y="658055"/>
                  <a:pt x="386404" y="672284"/>
                  <a:pt x="5527" y="465975"/>
                </a:cubicBezTo>
                <a:cubicBezTo>
                  <a:pt x="89843" y="426847"/>
                  <a:pt x="150900" y="455303"/>
                  <a:pt x="209049" y="462417"/>
                </a:cubicBezTo>
                <a:cubicBezTo>
                  <a:pt x="354422" y="480203"/>
                  <a:pt x="264290" y="512216"/>
                  <a:pt x="409664" y="533558"/>
                </a:cubicBezTo>
                <a:cubicBezTo>
                  <a:pt x="479443" y="544229"/>
                  <a:pt x="543407" y="579800"/>
                  <a:pt x="621908" y="522887"/>
                </a:cubicBezTo>
                <a:cubicBezTo>
                  <a:pt x="674242" y="483759"/>
                  <a:pt x="758558" y="526444"/>
                  <a:pt x="822522" y="558458"/>
                </a:cubicBezTo>
                <a:cubicBezTo>
                  <a:pt x="874856" y="586915"/>
                  <a:pt x="927190" y="594028"/>
                  <a:pt x="996969" y="558458"/>
                </a:cubicBezTo>
                <a:cubicBezTo>
                  <a:pt x="933005" y="537116"/>
                  <a:pt x="883579" y="519330"/>
                  <a:pt x="834151" y="505101"/>
                </a:cubicBezTo>
                <a:cubicBezTo>
                  <a:pt x="793447" y="494431"/>
                  <a:pt x="770187" y="469532"/>
                  <a:pt x="773095" y="416176"/>
                </a:cubicBezTo>
                <a:cubicBezTo>
                  <a:pt x="773095" y="387720"/>
                  <a:pt x="764373" y="348592"/>
                  <a:pt x="793447" y="334364"/>
                </a:cubicBezTo>
                <a:cubicBezTo>
                  <a:pt x="816707" y="320135"/>
                  <a:pt x="848689" y="334364"/>
                  <a:pt x="860319" y="359262"/>
                </a:cubicBezTo>
                <a:cubicBezTo>
                  <a:pt x="874856" y="405504"/>
                  <a:pt x="889393" y="448189"/>
                  <a:pt x="938820" y="451747"/>
                </a:cubicBezTo>
                <a:cubicBezTo>
                  <a:pt x="1005692" y="458860"/>
                  <a:pt x="967894" y="430405"/>
                  <a:pt x="956265" y="394834"/>
                </a:cubicBezTo>
                <a:cubicBezTo>
                  <a:pt x="944635" y="355706"/>
                  <a:pt x="979525" y="345034"/>
                  <a:pt x="1002784" y="352148"/>
                </a:cubicBezTo>
                <a:cubicBezTo>
                  <a:pt x="1090008" y="384162"/>
                  <a:pt x="1180139" y="327250"/>
                  <a:pt x="1270270" y="373491"/>
                </a:cubicBezTo>
                <a:cubicBezTo>
                  <a:pt x="1247011" y="259665"/>
                  <a:pt x="1197583" y="209867"/>
                  <a:pt x="1092915" y="192082"/>
                </a:cubicBezTo>
                <a:cubicBezTo>
                  <a:pt x="1055118" y="188525"/>
                  <a:pt x="1014414" y="195638"/>
                  <a:pt x="979525" y="163625"/>
                </a:cubicBezTo>
                <a:cubicBezTo>
                  <a:pt x="959172" y="145839"/>
                  <a:pt x="938820" y="124497"/>
                  <a:pt x="953358" y="88927"/>
                </a:cubicBezTo>
                <a:cubicBezTo>
                  <a:pt x="962080" y="64027"/>
                  <a:pt x="985339" y="64027"/>
                  <a:pt x="1005692" y="71141"/>
                </a:cubicBezTo>
                <a:cubicBezTo>
                  <a:pt x="1090008" y="110269"/>
                  <a:pt x="1180139" y="120941"/>
                  <a:pt x="1267362" y="135168"/>
                </a:cubicBezTo>
                <a:cubicBezTo>
                  <a:pt x="1281900" y="138725"/>
                  <a:pt x="1296437" y="145839"/>
                  <a:pt x="1310975" y="110269"/>
                </a:cubicBezTo>
                <a:cubicBezTo>
                  <a:pt x="1209214" y="78255"/>
                  <a:pt x="1110360" y="35571"/>
                  <a:pt x="1008599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7AF198B-C087-4C70-9450-7AE88578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484" y="1065749"/>
            <a:ext cx="3748810" cy="4726502"/>
          </a:xfrm>
        </p:spPr>
        <p:txBody>
          <a:bodyPr>
            <a:normAutofit/>
          </a:bodyPr>
          <a:lstStyle/>
          <a:p>
            <a:r>
              <a:rPr lang="hr-HR">
                <a:latin typeface="Century Schoolbook" panose="02040604050505020304" pitchFamily="18" charset="0"/>
              </a:rPr>
              <a:t>Izvori:</a:t>
            </a:r>
            <a:endParaRPr lang="hr-HR" dirty="0">
              <a:latin typeface="Century Schoolbook" panose="02040604050505020304" pitchFamily="18" charset="0"/>
            </a:endParaRPr>
          </a:p>
        </p:txBody>
      </p:sp>
      <p:graphicFrame>
        <p:nvGraphicFramePr>
          <p:cNvPr id="15" name="Rezervirano mjesto sadržaja 2">
            <a:extLst>
              <a:ext uri="{FF2B5EF4-FFF2-40B4-BE49-F238E27FC236}">
                <a16:creationId xmlns:a16="http://schemas.microsoft.com/office/drawing/2014/main" id="{DC8B1427-7E5F-3054-BAF7-F4B1DF44FB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9357202"/>
              </p:ext>
            </p:extLst>
          </p:nvPr>
        </p:nvGraphicFramePr>
        <p:xfrm>
          <a:off x="6400799" y="2188723"/>
          <a:ext cx="4885717" cy="3955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12053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BDAC5B6-20CE-447F-8BA1-F2274AC7A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D22B31-BF8F-446B-9009-8A251FB17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094406 w 12192000"/>
              <a:gd name="connsiteY0" fmla="*/ 283966 h 6858000"/>
              <a:gd name="connsiteX1" fmla="*/ 3038833 w 12192000"/>
              <a:gd name="connsiteY1" fmla="*/ 309661 h 6858000"/>
              <a:gd name="connsiteX2" fmla="*/ 3348384 w 12192000"/>
              <a:gd name="connsiteY2" fmla="*/ 406000 h 6858000"/>
              <a:gd name="connsiteX3" fmla="*/ 2864309 w 12192000"/>
              <a:gd name="connsiteY3" fmla="*/ 355295 h 6858000"/>
              <a:gd name="connsiteX4" fmla="*/ 2856039 w 12192000"/>
              <a:gd name="connsiteY4" fmla="*/ 388058 h 6858000"/>
              <a:gd name="connsiteX5" fmla="*/ 3405794 w 12192000"/>
              <a:gd name="connsiteY5" fmla="*/ 512089 h 6858000"/>
              <a:gd name="connsiteX6" fmla="*/ 3356651 w 12192000"/>
              <a:gd name="connsiteY6" fmla="*/ 531204 h 6858000"/>
              <a:gd name="connsiteX7" fmla="*/ 3064552 w 12192000"/>
              <a:gd name="connsiteY7" fmla="*/ 483228 h 6858000"/>
              <a:gd name="connsiteX8" fmla="*/ 3005765 w 12192000"/>
              <a:gd name="connsiteY8" fmla="*/ 495708 h 6858000"/>
              <a:gd name="connsiteX9" fmla="*/ 3034700 w 12192000"/>
              <a:gd name="connsiteY9" fmla="*/ 553823 h 6858000"/>
              <a:gd name="connsiteX10" fmla="*/ 3161459 w 12192000"/>
              <a:gd name="connsiteY10" fmla="*/ 576445 h 6858000"/>
              <a:gd name="connsiteX11" fmla="*/ 3358949 w 12192000"/>
              <a:gd name="connsiteY11" fmla="*/ 712961 h 6858000"/>
              <a:gd name="connsiteX12" fmla="*/ 3059960 w 12192000"/>
              <a:gd name="connsiteY12" fmla="*/ 696576 h 6858000"/>
              <a:gd name="connsiteX13" fmla="*/ 3007143 w 12192000"/>
              <a:gd name="connsiteY13" fmla="*/ 729732 h 6858000"/>
              <a:gd name="connsiteX14" fmla="*/ 2986935 w 12192000"/>
              <a:gd name="connsiteY14" fmla="*/ 772635 h 6858000"/>
              <a:gd name="connsiteX15" fmla="*/ 2871197 w 12192000"/>
              <a:gd name="connsiteY15" fmla="*/ 808127 h 6858000"/>
              <a:gd name="connsiteX16" fmla="*/ 3053071 w 12192000"/>
              <a:gd name="connsiteY16" fmla="*/ 847913 h 6858000"/>
              <a:gd name="connsiteX17" fmla="*/ 2858796 w 12192000"/>
              <a:gd name="connsiteY17" fmla="*/ 847913 h 6858000"/>
              <a:gd name="connsiteX18" fmla="*/ 2635588 w 12192000"/>
              <a:gd name="connsiteY18" fmla="*/ 820611 h 6858000"/>
              <a:gd name="connsiteX19" fmla="*/ 2397683 w 12192000"/>
              <a:gd name="connsiteY19" fmla="*/ 829190 h 6858000"/>
              <a:gd name="connsiteX20" fmla="*/ 1921874 w 12192000"/>
              <a:gd name="connsiteY20" fmla="*/ 778877 h 6858000"/>
              <a:gd name="connsiteX21" fmla="*/ 1695450 w 12192000"/>
              <a:gd name="connsiteY21" fmla="*/ 782386 h 6858000"/>
              <a:gd name="connsiteX22" fmla="*/ 2954324 w 12192000"/>
              <a:gd name="connsiteY22" fmla="*/ 1120940 h 6858000"/>
              <a:gd name="connsiteX23" fmla="*/ 2890028 w 12192000"/>
              <a:gd name="connsiteY23" fmla="*/ 1195435 h 6858000"/>
              <a:gd name="connsiteX24" fmla="*/ 3153652 w 12192000"/>
              <a:gd name="connsiteY24" fmla="*/ 1276563 h 6858000"/>
              <a:gd name="connsiteX25" fmla="*/ 3218410 w 12192000"/>
              <a:gd name="connsiteY25" fmla="*/ 1356911 h 6858000"/>
              <a:gd name="connsiteX26" fmla="*/ 3137118 w 12192000"/>
              <a:gd name="connsiteY26" fmla="*/ 1349891 h 6858000"/>
              <a:gd name="connsiteX27" fmla="*/ 3067309 w 12192000"/>
              <a:gd name="connsiteY27" fmla="*/ 1365102 h 6858000"/>
              <a:gd name="connsiteX28" fmla="*/ 3096243 w 12192000"/>
              <a:gd name="connsiteY28" fmla="*/ 1467292 h 6858000"/>
              <a:gd name="connsiteX29" fmla="*/ 3468716 w 12192000"/>
              <a:gd name="connsiteY29" fmla="*/ 1599125 h 6858000"/>
              <a:gd name="connsiteX30" fmla="*/ 3502241 w 12192000"/>
              <a:gd name="connsiteY30" fmla="*/ 1642029 h 6858000"/>
              <a:gd name="connsiteX31" fmla="*/ 3457692 w 12192000"/>
              <a:gd name="connsiteY31" fmla="*/ 1672453 h 6858000"/>
              <a:gd name="connsiteX32" fmla="*/ 3337362 w 12192000"/>
              <a:gd name="connsiteY32" fmla="*/ 1688053 h 6858000"/>
              <a:gd name="connsiteX33" fmla="*/ 3505915 w 12192000"/>
              <a:gd name="connsiteY33" fmla="*/ 1834318 h 6858000"/>
              <a:gd name="connsiteX34" fmla="*/ 3567458 w 12192000"/>
              <a:gd name="connsiteY34" fmla="*/ 1874880 h 6858000"/>
              <a:gd name="connsiteX35" fmla="*/ 3672634 w 12192000"/>
              <a:gd name="connsiteY35" fmla="*/ 1937678 h 6858000"/>
              <a:gd name="connsiteX36" fmla="*/ 3674470 w 12192000"/>
              <a:gd name="connsiteY36" fmla="*/ 1956789 h 6858000"/>
              <a:gd name="connsiteX37" fmla="*/ 3531176 w 12192000"/>
              <a:gd name="connsiteY37" fmla="*/ 2024266 h 6858000"/>
              <a:gd name="connsiteX38" fmla="*/ 3272604 w 12192000"/>
              <a:gd name="connsiteY38" fmla="*/ 2005933 h 6858000"/>
              <a:gd name="connsiteX39" fmla="*/ 3654720 w 12192000"/>
              <a:gd name="connsiteY39" fmla="*/ 2106564 h 6858000"/>
              <a:gd name="connsiteX40" fmla="*/ 2417892 w 12192000"/>
              <a:gd name="connsiteY40" fmla="*/ 1866690 h 6858000"/>
              <a:gd name="connsiteX41" fmla="*/ 2496888 w 12192000"/>
              <a:gd name="connsiteY41" fmla="*/ 1929487 h 6858000"/>
              <a:gd name="connsiteX42" fmla="*/ 2929526 w 12192000"/>
              <a:gd name="connsiteY42" fmla="*/ 2094862 h 6858000"/>
              <a:gd name="connsiteX43" fmla="*/ 3052152 w 12192000"/>
              <a:gd name="connsiteY43" fmla="*/ 2198613 h 6858000"/>
              <a:gd name="connsiteX44" fmla="*/ 3180748 w 12192000"/>
              <a:gd name="connsiteY44" fmla="*/ 2255948 h 6858000"/>
              <a:gd name="connsiteX45" fmla="*/ 3361244 w 12192000"/>
              <a:gd name="connsiteY45" fmla="*/ 2254777 h 6858000"/>
              <a:gd name="connsiteX46" fmla="*/ 3489382 w 12192000"/>
              <a:gd name="connsiteY46" fmla="*/ 2342926 h 6858000"/>
              <a:gd name="connsiteX47" fmla="*/ 3355733 w 12192000"/>
              <a:gd name="connsiteY47" fmla="*/ 2361649 h 6858000"/>
              <a:gd name="connsiteX48" fmla="*/ 3199121 w 12192000"/>
              <a:gd name="connsiteY48" fmla="*/ 2347216 h 6858000"/>
              <a:gd name="connsiteX49" fmla="*/ 2861091 w 12192000"/>
              <a:gd name="connsiteY49" fmla="*/ 2351896 h 6858000"/>
              <a:gd name="connsiteX50" fmla="*/ 2667278 w 12192000"/>
              <a:gd name="connsiteY50" fmla="*/ 2369058 h 6858000"/>
              <a:gd name="connsiteX51" fmla="*/ 2221781 w 12192000"/>
              <a:gd name="connsiteY51" fmla="*/ 2339805 h 6858000"/>
              <a:gd name="connsiteX52" fmla="*/ 2247961 w 12192000"/>
              <a:gd name="connsiteY52" fmla="*/ 2414693 h 6858000"/>
              <a:gd name="connsiteX53" fmla="*/ 2231425 w 12192000"/>
              <a:gd name="connsiteY53" fmla="*/ 2479828 h 6858000"/>
              <a:gd name="connsiteX54" fmla="*/ 2224996 w 12192000"/>
              <a:gd name="connsiteY54" fmla="*/ 2621414 h 6858000"/>
              <a:gd name="connsiteX55" fmla="*/ 2229131 w 12192000"/>
              <a:gd name="connsiteY55" fmla="*/ 2644426 h 6858000"/>
              <a:gd name="connsiteX56" fmla="*/ 2129466 w 12192000"/>
              <a:gd name="connsiteY56" fmla="*/ 2659247 h 6858000"/>
              <a:gd name="connsiteX57" fmla="*/ 2723312 w 12192000"/>
              <a:gd name="connsiteY57" fmla="*/ 2953726 h 6858000"/>
              <a:gd name="connsiteX58" fmla="*/ 2326496 w 12192000"/>
              <a:gd name="connsiteY58" fmla="*/ 2878838 h 6858000"/>
              <a:gd name="connsiteX59" fmla="*/ 2272759 w 12192000"/>
              <a:gd name="connsiteY59" fmla="*/ 3002480 h 6858000"/>
              <a:gd name="connsiteX60" fmla="*/ 2459226 w 12192000"/>
              <a:gd name="connsiteY60" fmla="*/ 3112471 h 6858000"/>
              <a:gd name="connsiteX61" fmla="*/ 2528117 w 12192000"/>
              <a:gd name="connsiteY61" fmla="*/ 3330111 h 6858000"/>
              <a:gd name="connsiteX62" fmla="*/ 2494590 w 12192000"/>
              <a:gd name="connsiteY62" fmla="*/ 3529029 h 6858000"/>
              <a:gd name="connsiteX63" fmla="*/ 2414677 w 12192000"/>
              <a:gd name="connsiteY63" fmla="*/ 3592215 h 6858000"/>
              <a:gd name="connsiteX64" fmla="*/ 2298940 w 12192000"/>
              <a:gd name="connsiteY64" fmla="*/ 3705716 h 6858000"/>
              <a:gd name="connsiteX65" fmla="*/ 2227294 w 12192000"/>
              <a:gd name="connsiteY65" fmla="*/ 3775921 h 6858000"/>
              <a:gd name="connsiteX66" fmla="*/ 1978366 w 12192000"/>
              <a:gd name="connsiteY66" fmla="*/ 3748620 h 6858000"/>
              <a:gd name="connsiteX67" fmla="*/ 2310421 w 12192000"/>
              <a:gd name="connsiteY67" fmla="*/ 3926868 h 6858000"/>
              <a:gd name="connsiteX68" fmla="*/ 2041285 w 12192000"/>
              <a:gd name="connsiteY68" fmla="*/ 3904635 h 6858000"/>
              <a:gd name="connsiteX69" fmla="*/ 1953565 w 12192000"/>
              <a:gd name="connsiteY69" fmla="*/ 3917116 h 6858000"/>
              <a:gd name="connsiteX70" fmla="*/ 2003623 w 12192000"/>
              <a:gd name="connsiteY70" fmla="*/ 3974842 h 6858000"/>
              <a:gd name="connsiteX71" fmla="*/ 2201114 w 12192000"/>
              <a:gd name="connsiteY71" fmla="*/ 4072742 h 6858000"/>
              <a:gd name="connsiteX72" fmla="*/ 2608032 w 12192000"/>
              <a:gd name="connsiteY72" fmla="*/ 4337967 h 6858000"/>
              <a:gd name="connsiteX73" fmla="*/ 2213973 w 12192000"/>
              <a:gd name="connsiteY73" fmla="*/ 4216277 h 6858000"/>
              <a:gd name="connsiteX74" fmla="*/ 2629158 w 12192000"/>
              <a:gd name="connsiteY74" fmla="*/ 4488911 h 6858000"/>
              <a:gd name="connsiteX75" fmla="*/ 2721471 w 12192000"/>
              <a:gd name="connsiteY75" fmla="*/ 4579399 h 6858000"/>
              <a:gd name="connsiteX76" fmla="*/ 2907939 w 12192000"/>
              <a:gd name="connsiteY76" fmla="*/ 4804062 h 6858000"/>
              <a:gd name="connsiteX77" fmla="*/ 2898753 w 12192000"/>
              <a:gd name="connsiteY77" fmla="*/ 4829414 h 6858000"/>
              <a:gd name="connsiteX78" fmla="*/ 2683352 w 12192000"/>
              <a:gd name="connsiteY78" fmla="*/ 4793141 h 6858000"/>
              <a:gd name="connsiteX79" fmla="*/ 2962594 w 12192000"/>
              <a:gd name="connsiteY79" fmla="*/ 4981920 h 6858000"/>
              <a:gd name="connsiteX80" fmla="*/ 3251019 w 12192000"/>
              <a:gd name="connsiteY80" fmla="*/ 5127012 h 6858000"/>
              <a:gd name="connsiteX81" fmla="*/ 3046180 w 12192000"/>
              <a:gd name="connsiteY81" fmla="*/ 5104781 h 6858000"/>
              <a:gd name="connsiteX82" fmla="*/ 2764646 w 12192000"/>
              <a:gd name="connsiteY82" fmla="*/ 5021703 h 6858000"/>
              <a:gd name="connsiteX83" fmla="*/ 2666820 w 12192000"/>
              <a:gd name="connsiteY83" fmla="*/ 5052905 h 6858000"/>
              <a:gd name="connsiteX84" fmla="*/ 2933657 w 12192000"/>
              <a:gd name="connsiteY84" fmla="*/ 5190198 h 6858000"/>
              <a:gd name="connsiteX85" fmla="*/ 3086598 w 12192000"/>
              <a:gd name="connsiteY85" fmla="*/ 5253776 h 6858000"/>
              <a:gd name="connsiteX86" fmla="*/ 3147680 w 12192000"/>
              <a:gd name="connsiteY86" fmla="*/ 5302531 h 6858000"/>
              <a:gd name="connsiteX87" fmla="*/ 3322204 w 12192000"/>
              <a:gd name="connsiteY87" fmla="*/ 5476487 h 6858000"/>
              <a:gd name="connsiteX88" fmla="*/ 3834758 w 12192000"/>
              <a:gd name="connsiteY88" fmla="*/ 5666434 h 6858000"/>
              <a:gd name="connsiteX89" fmla="*/ 4314240 w 12192000"/>
              <a:gd name="connsiteY89" fmla="*/ 5902409 h 6858000"/>
              <a:gd name="connsiteX90" fmla="*/ 4688552 w 12192000"/>
              <a:gd name="connsiteY90" fmla="*/ 6049453 h 6858000"/>
              <a:gd name="connsiteX91" fmla="*/ 5634660 w 12192000"/>
              <a:gd name="connsiteY91" fmla="*/ 6238620 h 6858000"/>
              <a:gd name="connsiteX92" fmla="*/ 9222980 w 12192000"/>
              <a:gd name="connsiteY92" fmla="*/ 4955397 h 6858000"/>
              <a:gd name="connsiteX93" fmla="*/ 9268448 w 12192000"/>
              <a:gd name="connsiteY93" fmla="*/ 4917173 h 6858000"/>
              <a:gd name="connsiteX94" fmla="*/ 9442512 w 12192000"/>
              <a:gd name="connsiteY94" fmla="*/ 4773251 h 6858000"/>
              <a:gd name="connsiteX95" fmla="*/ 9590400 w 12192000"/>
              <a:gd name="connsiteY95" fmla="*/ 4643756 h 6858000"/>
              <a:gd name="connsiteX96" fmla="*/ 9513242 w 12192000"/>
              <a:gd name="connsiteY96" fmla="*/ 4600073 h 6858000"/>
              <a:gd name="connsiteX97" fmla="*/ 9617498 w 12192000"/>
              <a:gd name="connsiteY97" fmla="*/ 4476430 h 6858000"/>
              <a:gd name="connsiteX98" fmla="*/ 9949094 w 12192000"/>
              <a:gd name="connsiteY98" fmla="*/ 4095364 h 6858000"/>
              <a:gd name="connsiteX99" fmla="*/ 10094686 w 12192000"/>
              <a:gd name="connsiteY99" fmla="*/ 4011507 h 6858000"/>
              <a:gd name="connsiteX100" fmla="*/ 10271967 w 12192000"/>
              <a:gd name="connsiteY100" fmla="*/ 3800497 h 6858000"/>
              <a:gd name="connsiteX101" fmla="*/ 10297226 w 12192000"/>
              <a:gd name="connsiteY101" fmla="*/ 3751742 h 6858000"/>
              <a:gd name="connsiteX102" fmla="*/ 10260943 w 12192000"/>
              <a:gd name="connsiteY102" fmla="*/ 3689723 h 6858000"/>
              <a:gd name="connsiteX103" fmla="*/ 10233847 w 12192000"/>
              <a:gd name="connsiteY103" fmla="*/ 3627319 h 6858000"/>
              <a:gd name="connsiteX104" fmla="*/ 10269209 w 12192000"/>
              <a:gd name="connsiteY104" fmla="*/ 3608986 h 6858000"/>
              <a:gd name="connsiteX105" fmla="*/ 10496550 w 12192000"/>
              <a:gd name="connsiteY105" fmla="*/ 3577393 h 6858000"/>
              <a:gd name="connsiteX106" fmla="*/ 10364738 w 12192000"/>
              <a:gd name="connsiteY106" fmla="*/ 3458823 h 6858000"/>
              <a:gd name="connsiteX107" fmla="*/ 10132346 w 12192000"/>
              <a:gd name="connsiteY107" fmla="*/ 3282137 h 6858000"/>
              <a:gd name="connsiteX108" fmla="*/ 10026712 w 12192000"/>
              <a:gd name="connsiteY108" fmla="*/ 3156543 h 6858000"/>
              <a:gd name="connsiteX109" fmla="*/ 10014312 w 12192000"/>
              <a:gd name="connsiteY109" fmla="*/ 3044213 h 6858000"/>
              <a:gd name="connsiteX110" fmla="*/ 9806718 w 12192000"/>
              <a:gd name="connsiteY110" fmla="*/ 2977907 h 6858000"/>
              <a:gd name="connsiteX111" fmla="*/ 10001912 w 12192000"/>
              <a:gd name="connsiteY111" fmla="*/ 2740374 h 6858000"/>
              <a:gd name="connsiteX112" fmla="*/ 10021662 w 12192000"/>
              <a:gd name="connsiteY112" fmla="*/ 2691231 h 6858000"/>
              <a:gd name="connsiteX113" fmla="*/ 9904546 w 12192000"/>
              <a:gd name="connsiteY113" fmla="*/ 2515322 h 6858000"/>
              <a:gd name="connsiteX114" fmla="*/ 9885256 w 12192000"/>
              <a:gd name="connsiteY114" fmla="*/ 2487240 h 6858000"/>
              <a:gd name="connsiteX115" fmla="*/ 9842085 w 12192000"/>
              <a:gd name="connsiteY115" fmla="*/ 2431074 h 6858000"/>
              <a:gd name="connsiteX116" fmla="*/ 9718078 w 12192000"/>
              <a:gd name="connsiteY116" fmla="*/ 2417424 h 6858000"/>
              <a:gd name="connsiteX117" fmla="*/ 9782378 w 12192000"/>
              <a:gd name="connsiteY117" fmla="*/ 2377641 h 6858000"/>
              <a:gd name="connsiteX118" fmla="*/ 9907302 w 12192000"/>
              <a:gd name="connsiteY118" fmla="*/ 2243078 h 6858000"/>
              <a:gd name="connsiteX119" fmla="*/ 9824171 w 12192000"/>
              <a:gd name="connsiteY119" fmla="*/ 2114365 h 6858000"/>
              <a:gd name="connsiteX120" fmla="*/ 9818662 w 12192000"/>
              <a:gd name="connsiteY120" fmla="*/ 2043377 h 6858000"/>
              <a:gd name="connsiteX121" fmla="*/ 9958740 w 12192000"/>
              <a:gd name="connsiteY121" fmla="*/ 1952499 h 6858000"/>
              <a:gd name="connsiteX122" fmla="*/ 10064374 w 12192000"/>
              <a:gd name="connsiteY122" fmla="*/ 1916615 h 6858000"/>
              <a:gd name="connsiteX123" fmla="*/ 10113055 w 12192000"/>
              <a:gd name="connsiteY123" fmla="*/ 1865131 h 6858000"/>
              <a:gd name="connsiteX124" fmla="*/ 10055646 w 12192000"/>
              <a:gd name="connsiteY124" fmla="*/ 1822227 h 6858000"/>
              <a:gd name="connsiteX125" fmla="*/ 9800748 w 12192000"/>
              <a:gd name="connsiteY125" fmla="*/ 1720036 h 6858000"/>
              <a:gd name="connsiteX126" fmla="*/ 9938071 w 12192000"/>
              <a:gd name="connsiteY126" fmla="*/ 1634617 h 6858000"/>
              <a:gd name="connsiteX127" fmla="*/ 9220224 w 12192000"/>
              <a:gd name="connsiteY127" fmla="*/ 1231709 h 6858000"/>
              <a:gd name="connsiteX128" fmla="*/ 9133419 w 12192000"/>
              <a:gd name="connsiteY128" fmla="*/ 1170083 h 6858000"/>
              <a:gd name="connsiteX129" fmla="*/ 8672768 w 12192000"/>
              <a:gd name="connsiteY129" fmla="*/ 1020699 h 6858000"/>
              <a:gd name="connsiteX130" fmla="*/ 8198797 w 12192000"/>
              <a:gd name="connsiteY130" fmla="*/ 915000 h 6858000"/>
              <a:gd name="connsiteX131" fmla="*/ 8528095 w 12192000"/>
              <a:gd name="connsiteY131" fmla="*/ 691898 h 6858000"/>
              <a:gd name="connsiteX132" fmla="*/ 8025190 w 12192000"/>
              <a:gd name="connsiteY132" fmla="*/ 640021 h 6858000"/>
              <a:gd name="connsiteX133" fmla="*/ 7976047 w 12192000"/>
              <a:gd name="connsiteY133" fmla="*/ 641584 h 6858000"/>
              <a:gd name="connsiteX134" fmla="*/ 6988604 w 12192000"/>
              <a:gd name="connsiteY134" fmla="*/ 607260 h 6858000"/>
              <a:gd name="connsiteX135" fmla="*/ 5573116 w 12192000"/>
              <a:gd name="connsiteY135" fmla="*/ 493368 h 6858000"/>
              <a:gd name="connsiteX136" fmla="*/ 4401503 w 12192000"/>
              <a:gd name="connsiteY136" fmla="*/ 425112 h 6858000"/>
              <a:gd name="connsiteX137" fmla="*/ 3154109 w 12192000"/>
              <a:gd name="connsiteY137" fmla="*/ 292499 h 6858000"/>
              <a:gd name="connsiteX138" fmla="*/ 3094406 w 12192000"/>
              <a:gd name="connsiteY138" fmla="*/ 283966 h 6858000"/>
              <a:gd name="connsiteX139" fmla="*/ 0 w 12192000"/>
              <a:gd name="connsiteY139" fmla="*/ 0 h 6858000"/>
              <a:gd name="connsiteX140" fmla="*/ 12192000 w 12192000"/>
              <a:gd name="connsiteY140" fmla="*/ 0 h 6858000"/>
              <a:gd name="connsiteX141" fmla="*/ 12192000 w 12192000"/>
              <a:gd name="connsiteY141" fmla="*/ 6858000 h 6858000"/>
              <a:gd name="connsiteX142" fmla="*/ 0 w 12192000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192000" h="6858000">
                <a:moveTo>
                  <a:pt x="3094406" y="283966"/>
                </a:moveTo>
                <a:cubicBezTo>
                  <a:pt x="3074312" y="283528"/>
                  <a:pt x="3054907" y="288795"/>
                  <a:pt x="3038833" y="309661"/>
                </a:cubicBezTo>
                <a:cubicBezTo>
                  <a:pt x="3124259" y="364657"/>
                  <a:pt x="3233105" y="343983"/>
                  <a:pt x="3348384" y="406000"/>
                </a:cubicBezTo>
                <a:cubicBezTo>
                  <a:pt x="3161001" y="386497"/>
                  <a:pt x="3012653" y="370896"/>
                  <a:pt x="2864309" y="355295"/>
                </a:cubicBezTo>
                <a:cubicBezTo>
                  <a:pt x="2861553" y="366216"/>
                  <a:pt x="2858796" y="377136"/>
                  <a:pt x="2856039" y="388058"/>
                </a:cubicBezTo>
                <a:cubicBezTo>
                  <a:pt x="3045722" y="411070"/>
                  <a:pt x="3221166" y="470356"/>
                  <a:pt x="3405794" y="512089"/>
                </a:cubicBezTo>
                <a:cubicBezTo>
                  <a:pt x="3388799" y="537835"/>
                  <a:pt x="3371808" y="532763"/>
                  <a:pt x="3356651" y="531204"/>
                </a:cubicBezTo>
                <a:cubicBezTo>
                  <a:pt x="3257907" y="521062"/>
                  <a:pt x="3159164" y="510922"/>
                  <a:pt x="3064552" y="483228"/>
                </a:cubicBezTo>
                <a:cubicBezTo>
                  <a:pt x="3043427" y="476987"/>
                  <a:pt x="3017704" y="476987"/>
                  <a:pt x="3005765" y="495708"/>
                </a:cubicBezTo>
                <a:cubicBezTo>
                  <a:pt x="2988771" y="522231"/>
                  <a:pt x="3013113" y="539393"/>
                  <a:pt x="3034700" y="553823"/>
                </a:cubicBezTo>
                <a:cubicBezTo>
                  <a:pt x="3072360" y="578787"/>
                  <a:pt x="3117827" y="571767"/>
                  <a:pt x="3161459" y="576445"/>
                </a:cubicBezTo>
                <a:cubicBezTo>
                  <a:pt x="3277655" y="588537"/>
                  <a:pt x="3333228" y="626370"/>
                  <a:pt x="3358949" y="712961"/>
                </a:cubicBezTo>
                <a:cubicBezTo>
                  <a:pt x="3256987" y="677857"/>
                  <a:pt x="3158703" y="721151"/>
                  <a:pt x="3059960" y="696576"/>
                </a:cubicBezTo>
                <a:cubicBezTo>
                  <a:pt x="3034240" y="690338"/>
                  <a:pt x="2993364" y="699698"/>
                  <a:pt x="3007143" y="729732"/>
                </a:cubicBezTo>
                <a:cubicBezTo>
                  <a:pt x="3020003" y="757814"/>
                  <a:pt x="3062716" y="778096"/>
                  <a:pt x="2986935" y="772635"/>
                </a:cubicBezTo>
                <a:cubicBezTo>
                  <a:pt x="2932740" y="768735"/>
                  <a:pt x="2826647" y="800329"/>
                  <a:pt x="2871197" y="808127"/>
                </a:cubicBezTo>
                <a:cubicBezTo>
                  <a:pt x="2927228" y="817881"/>
                  <a:pt x="2981883" y="831921"/>
                  <a:pt x="3053071" y="847913"/>
                </a:cubicBezTo>
                <a:cubicBezTo>
                  <a:pt x="2974533" y="874043"/>
                  <a:pt x="2918042" y="868584"/>
                  <a:pt x="2858796" y="847913"/>
                </a:cubicBezTo>
                <a:cubicBezTo>
                  <a:pt x="2787150" y="822949"/>
                  <a:pt x="2693916" y="792528"/>
                  <a:pt x="2635588" y="820611"/>
                </a:cubicBezTo>
                <a:cubicBezTo>
                  <a:pt x="2548326" y="862734"/>
                  <a:pt x="2475760" y="836211"/>
                  <a:pt x="2397683" y="829190"/>
                </a:cubicBezTo>
                <a:cubicBezTo>
                  <a:pt x="2238775" y="814759"/>
                  <a:pt x="2081241" y="790576"/>
                  <a:pt x="1921874" y="778877"/>
                </a:cubicBezTo>
                <a:cubicBezTo>
                  <a:pt x="1858036" y="774195"/>
                  <a:pt x="1789143" y="751964"/>
                  <a:pt x="1695450" y="782386"/>
                </a:cubicBezTo>
                <a:cubicBezTo>
                  <a:pt x="2119822" y="938012"/>
                  <a:pt x="2575423" y="928262"/>
                  <a:pt x="2954324" y="1120940"/>
                </a:cubicBezTo>
                <a:cubicBezTo>
                  <a:pt x="2938251" y="1139269"/>
                  <a:pt x="2856502" y="1191535"/>
                  <a:pt x="2890028" y="1195435"/>
                </a:cubicBezTo>
                <a:cubicBezTo>
                  <a:pt x="2984178" y="1206748"/>
                  <a:pt x="3067767" y="1244971"/>
                  <a:pt x="3153652" y="1276563"/>
                </a:cubicBezTo>
                <a:cubicBezTo>
                  <a:pt x="3190855" y="1290216"/>
                  <a:pt x="3235862" y="1308157"/>
                  <a:pt x="3218410" y="1356911"/>
                </a:cubicBezTo>
                <a:cubicBezTo>
                  <a:pt x="3186719" y="1370562"/>
                  <a:pt x="3163296" y="1351451"/>
                  <a:pt x="3137118" y="1349891"/>
                </a:cubicBezTo>
                <a:cubicBezTo>
                  <a:pt x="3110480" y="1348331"/>
                  <a:pt x="3050773" y="1358471"/>
                  <a:pt x="3067309" y="1365102"/>
                </a:cubicBezTo>
                <a:cubicBezTo>
                  <a:pt x="3142629" y="1395136"/>
                  <a:pt x="3007143" y="1467292"/>
                  <a:pt x="3096243" y="1467292"/>
                </a:cubicBezTo>
                <a:cubicBezTo>
                  <a:pt x="3245506" y="1467681"/>
                  <a:pt x="3324961" y="1595613"/>
                  <a:pt x="3468716" y="1599125"/>
                </a:cubicBezTo>
                <a:cubicBezTo>
                  <a:pt x="3491677" y="1599513"/>
                  <a:pt x="3502700" y="1622137"/>
                  <a:pt x="3502241" y="1642029"/>
                </a:cubicBezTo>
                <a:cubicBezTo>
                  <a:pt x="3502241" y="1665822"/>
                  <a:pt x="3481116" y="1670112"/>
                  <a:pt x="3457692" y="1672453"/>
                </a:cubicBezTo>
                <a:cubicBezTo>
                  <a:pt x="3421868" y="1675962"/>
                  <a:pt x="3384667" y="1642029"/>
                  <a:pt x="3337362" y="1688053"/>
                </a:cubicBezTo>
                <a:cubicBezTo>
                  <a:pt x="3422329" y="1714966"/>
                  <a:pt x="3507294" y="1741878"/>
                  <a:pt x="3505915" y="1834318"/>
                </a:cubicBezTo>
                <a:cubicBezTo>
                  <a:pt x="3505457" y="1859279"/>
                  <a:pt x="3540820" y="1868640"/>
                  <a:pt x="3567458" y="1874880"/>
                </a:cubicBezTo>
                <a:cubicBezTo>
                  <a:pt x="3611549" y="1885023"/>
                  <a:pt x="3648750" y="1902965"/>
                  <a:pt x="3672634" y="1937678"/>
                </a:cubicBezTo>
                <a:cubicBezTo>
                  <a:pt x="3672172" y="1944308"/>
                  <a:pt x="3671715" y="1951329"/>
                  <a:pt x="3674470" y="1956789"/>
                </a:cubicBezTo>
                <a:cubicBezTo>
                  <a:pt x="3666664" y="2040646"/>
                  <a:pt x="3602363" y="2038306"/>
                  <a:pt x="3531176" y="2024266"/>
                </a:cubicBezTo>
                <a:cubicBezTo>
                  <a:pt x="3446211" y="2007103"/>
                  <a:pt x="3362164" y="1975900"/>
                  <a:pt x="3272604" y="2005933"/>
                </a:cubicBezTo>
                <a:cubicBezTo>
                  <a:pt x="3398905" y="2046107"/>
                  <a:pt x="3536229" y="2049228"/>
                  <a:pt x="3654720" y="2106564"/>
                </a:cubicBezTo>
                <a:cubicBezTo>
                  <a:pt x="3221166" y="2117095"/>
                  <a:pt x="2838130" y="1936116"/>
                  <a:pt x="2417892" y="1866690"/>
                </a:cubicBezTo>
                <a:cubicBezTo>
                  <a:pt x="2432130" y="1913105"/>
                  <a:pt x="2466114" y="1922465"/>
                  <a:pt x="2496888" y="1929487"/>
                </a:cubicBezTo>
                <a:cubicBezTo>
                  <a:pt x="2652123" y="1964590"/>
                  <a:pt x="2788067" y="2034408"/>
                  <a:pt x="2929526" y="2094862"/>
                </a:cubicBezTo>
                <a:cubicBezTo>
                  <a:pt x="2987851" y="2119825"/>
                  <a:pt x="3030106" y="2144789"/>
                  <a:pt x="3052152" y="2198613"/>
                </a:cubicBezTo>
                <a:cubicBezTo>
                  <a:pt x="3071903" y="2247367"/>
                  <a:pt x="3110021" y="2269990"/>
                  <a:pt x="3180748" y="2255948"/>
                </a:cubicBezTo>
                <a:cubicBezTo>
                  <a:pt x="3238157" y="2244246"/>
                  <a:pt x="3301078" y="2250487"/>
                  <a:pt x="3361244" y="2254777"/>
                </a:cubicBezTo>
                <a:cubicBezTo>
                  <a:pt x="3430596" y="2259459"/>
                  <a:pt x="3508213" y="2314455"/>
                  <a:pt x="3489382" y="2342926"/>
                </a:cubicBezTo>
                <a:cubicBezTo>
                  <a:pt x="3457233" y="2391292"/>
                  <a:pt x="3403498" y="2367110"/>
                  <a:pt x="3355733" y="2361649"/>
                </a:cubicBezTo>
                <a:cubicBezTo>
                  <a:pt x="3301537" y="2355018"/>
                  <a:pt x="3200957" y="2341367"/>
                  <a:pt x="3199121" y="2347216"/>
                </a:cubicBezTo>
                <a:cubicBezTo>
                  <a:pt x="3163754" y="2468518"/>
                  <a:pt x="2914827" y="2362819"/>
                  <a:pt x="2861091" y="2351896"/>
                </a:cubicBezTo>
                <a:cubicBezTo>
                  <a:pt x="2794038" y="2338245"/>
                  <a:pt x="2731116" y="2363208"/>
                  <a:pt x="2667278" y="2369058"/>
                </a:cubicBezTo>
                <a:cubicBezTo>
                  <a:pt x="2610328" y="2374518"/>
                  <a:pt x="2288376" y="2391292"/>
                  <a:pt x="2221781" y="2339805"/>
                </a:cubicBezTo>
                <a:cubicBezTo>
                  <a:pt x="2212595" y="2379978"/>
                  <a:pt x="2231884" y="2396361"/>
                  <a:pt x="2247961" y="2414693"/>
                </a:cubicBezTo>
                <a:cubicBezTo>
                  <a:pt x="2270465" y="2440824"/>
                  <a:pt x="2274138" y="2459157"/>
                  <a:pt x="2231425" y="2479828"/>
                </a:cubicBezTo>
                <a:cubicBezTo>
                  <a:pt x="2109717" y="2539115"/>
                  <a:pt x="2111557" y="2541065"/>
                  <a:pt x="2224996" y="2621414"/>
                </a:cubicBezTo>
                <a:cubicBezTo>
                  <a:pt x="2230509" y="2624923"/>
                  <a:pt x="2228211" y="2636624"/>
                  <a:pt x="2229131" y="2644426"/>
                </a:cubicBezTo>
                <a:cubicBezTo>
                  <a:pt x="2199276" y="2656906"/>
                  <a:pt x="2164373" y="2625703"/>
                  <a:pt x="2129466" y="2659247"/>
                </a:cubicBezTo>
                <a:cubicBezTo>
                  <a:pt x="2281487" y="2806680"/>
                  <a:pt x="2513421" y="2842953"/>
                  <a:pt x="2723312" y="2953726"/>
                </a:cubicBezTo>
                <a:cubicBezTo>
                  <a:pt x="2553377" y="2990389"/>
                  <a:pt x="2451419" y="2862456"/>
                  <a:pt x="2326496" y="2878838"/>
                </a:cubicBezTo>
                <a:cubicBezTo>
                  <a:pt x="2264036" y="2919012"/>
                  <a:pt x="2449582" y="2983367"/>
                  <a:pt x="2272759" y="3002480"/>
                </a:cubicBezTo>
                <a:cubicBezTo>
                  <a:pt x="2349461" y="3037583"/>
                  <a:pt x="2406411" y="3071905"/>
                  <a:pt x="2459226" y="3112471"/>
                </a:cubicBezTo>
                <a:cubicBezTo>
                  <a:pt x="2553377" y="3185016"/>
                  <a:pt x="2571749" y="3232602"/>
                  <a:pt x="2528117" y="3330111"/>
                </a:cubicBezTo>
                <a:cubicBezTo>
                  <a:pt x="2499642" y="3394076"/>
                  <a:pt x="2457848" y="3452973"/>
                  <a:pt x="2494590" y="3529029"/>
                </a:cubicBezTo>
                <a:cubicBezTo>
                  <a:pt x="2520308" y="3581294"/>
                  <a:pt x="2510206" y="3615617"/>
                  <a:pt x="2414677" y="3592215"/>
                </a:cubicBezTo>
                <a:cubicBezTo>
                  <a:pt x="2311799" y="3567251"/>
                  <a:pt x="2273221" y="3614057"/>
                  <a:pt x="2298940" y="3705716"/>
                </a:cubicBezTo>
                <a:cubicBezTo>
                  <a:pt x="2315473" y="3764612"/>
                  <a:pt x="2298020" y="3782553"/>
                  <a:pt x="2227294" y="3775921"/>
                </a:cubicBezTo>
                <a:cubicBezTo>
                  <a:pt x="2149215" y="3768512"/>
                  <a:pt x="2074811" y="3729898"/>
                  <a:pt x="1978366" y="3748620"/>
                </a:cubicBezTo>
                <a:cubicBezTo>
                  <a:pt x="2055522" y="3855492"/>
                  <a:pt x="2220403" y="3825068"/>
                  <a:pt x="2310421" y="3926868"/>
                </a:cubicBezTo>
                <a:cubicBezTo>
                  <a:pt x="2202950" y="3927259"/>
                  <a:pt x="2120739" y="3926868"/>
                  <a:pt x="2041285" y="3904635"/>
                </a:cubicBezTo>
                <a:cubicBezTo>
                  <a:pt x="2008216" y="3895664"/>
                  <a:pt x="1971934" y="3886305"/>
                  <a:pt x="1953565" y="3917116"/>
                </a:cubicBezTo>
                <a:cubicBezTo>
                  <a:pt x="1931978" y="3954170"/>
                  <a:pt x="1976527" y="3968211"/>
                  <a:pt x="2003623" y="3974842"/>
                </a:cubicBezTo>
                <a:cubicBezTo>
                  <a:pt x="2079866" y="3993563"/>
                  <a:pt x="2138192" y="4038028"/>
                  <a:pt x="2201114" y="4072742"/>
                </a:cubicBezTo>
                <a:cubicBezTo>
                  <a:pt x="2339356" y="4148800"/>
                  <a:pt x="2490917" y="4212375"/>
                  <a:pt x="2608032" y="4337967"/>
                </a:cubicBezTo>
                <a:cubicBezTo>
                  <a:pt x="2460606" y="4305983"/>
                  <a:pt x="2350838" y="4231487"/>
                  <a:pt x="2213973" y="4216277"/>
                </a:cubicBezTo>
                <a:cubicBezTo>
                  <a:pt x="2332467" y="4330557"/>
                  <a:pt x="2484945" y="4405834"/>
                  <a:pt x="2629158" y="4488911"/>
                </a:cubicBezTo>
                <a:cubicBezTo>
                  <a:pt x="2670494" y="4512315"/>
                  <a:pt x="2712289" y="4528306"/>
                  <a:pt x="2721471" y="4579399"/>
                </a:cubicBezTo>
                <a:cubicBezTo>
                  <a:pt x="2739385" y="4678470"/>
                  <a:pt x="2793121" y="4760378"/>
                  <a:pt x="2907939" y="4804062"/>
                </a:cubicBezTo>
                <a:cubicBezTo>
                  <a:pt x="2908859" y="4804452"/>
                  <a:pt x="2902428" y="4819274"/>
                  <a:pt x="2898753" y="4829414"/>
                </a:cubicBezTo>
                <a:cubicBezTo>
                  <a:pt x="2828485" y="4832536"/>
                  <a:pt x="2772912" y="4774028"/>
                  <a:pt x="2683352" y="4793141"/>
                </a:cubicBezTo>
                <a:cubicBezTo>
                  <a:pt x="2769239" y="4872708"/>
                  <a:pt x="2840885" y="4944087"/>
                  <a:pt x="2962594" y="4981920"/>
                </a:cubicBezTo>
                <a:cubicBezTo>
                  <a:pt x="3059960" y="5011952"/>
                  <a:pt x="3180289" y="5029503"/>
                  <a:pt x="3251019" y="5127012"/>
                </a:cubicBezTo>
                <a:cubicBezTo>
                  <a:pt x="3168808" y="5146126"/>
                  <a:pt x="3107723" y="5121944"/>
                  <a:pt x="3046180" y="5104781"/>
                </a:cubicBezTo>
                <a:cubicBezTo>
                  <a:pt x="2952030" y="5078258"/>
                  <a:pt x="2858796" y="5048226"/>
                  <a:pt x="2764646" y="5021703"/>
                </a:cubicBezTo>
                <a:cubicBezTo>
                  <a:pt x="2728821" y="5011563"/>
                  <a:pt x="2689782" y="5004540"/>
                  <a:pt x="2666820" y="5052905"/>
                </a:cubicBezTo>
                <a:cubicBezTo>
                  <a:pt x="2786691" y="5063047"/>
                  <a:pt x="2858337" y="5128575"/>
                  <a:pt x="2933657" y="5190198"/>
                </a:cubicBezTo>
                <a:cubicBezTo>
                  <a:pt x="2975911" y="5224912"/>
                  <a:pt x="3010358" y="5271328"/>
                  <a:pt x="3086598" y="5253776"/>
                </a:cubicBezTo>
                <a:cubicBezTo>
                  <a:pt x="3126554" y="5244415"/>
                  <a:pt x="3151814" y="5270547"/>
                  <a:pt x="3147680" y="5302531"/>
                </a:cubicBezTo>
                <a:cubicBezTo>
                  <a:pt x="3132525" y="5415251"/>
                  <a:pt x="3225759" y="5454645"/>
                  <a:pt x="3322204" y="5476487"/>
                </a:cubicBezTo>
                <a:cubicBezTo>
                  <a:pt x="3504998" y="5517440"/>
                  <a:pt x="3657018" y="5613779"/>
                  <a:pt x="3834758" y="5666434"/>
                </a:cubicBezTo>
                <a:cubicBezTo>
                  <a:pt x="4007445" y="5717529"/>
                  <a:pt x="4141095" y="5838830"/>
                  <a:pt x="4314240" y="5902409"/>
                </a:cubicBezTo>
                <a:cubicBezTo>
                  <a:pt x="4439624" y="5948433"/>
                  <a:pt x="4559494" y="6007718"/>
                  <a:pt x="4688552" y="6049453"/>
                </a:cubicBezTo>
                <a:cubicBezTo>
                  <a:pt x="4993968" y="6148131"/>
                  <a:pt x="5305360" y="6227308"/>
                  <a:pt x="5634660" y="6238620"/>
                </a:cubicBezTo>
                <a:cubicBezTo>
                  <a:pt x="5906549" y="6247590"/>
                  <a:pt x="8264931" y="6239010"/>
                  <a:pt x="9222980" y="4955397"/>
                </a:cubicBezTo>
                <a:cubicBezTo>
                  <a:pt x="9241350" y="4949155"/>
                  <a:pt x="9262017" y="4932775"/>
                  <a:pt x="9268448" y="4917173"/>
                </a:cubicBezTo>
                <a:cubicBezTo>
                  <a:pt x="9299220" y="4844235"/>
                  <a:pt x="9374540" y="4812644"/>
                  <a:pt x="9442512" y="4773251"/>
                </a:cubicBezTo>
                <a:cubicBezTo>
                  <a:pt x="9502220" y="4738536"/>
                  <a:pt x="9565600" y="4702263"/>
                  <a:pt x="9590400" y="4643756"/>
                </a:cubicBezTo>
                <a:cubicBezTo>
                  <a:pt x="9623008" y="4565749"/>
                  <a:pt x="9530236" y="4629716"/>
                  <a:pt x="9513242" y="4600073"/>
                </a:cubicBezTo>
                <a:cubicBezTo>
                  <a:pt x="9548605" y="4559509"/>
                  <a:pt x="9603261" y="4522454"/>
                  <a:pt x="9617498" y="4476430"/>
                </a:cubicBezTo>
                <a:cubicBezTo>
                  <a:pt x="9669394" y="4310276"/>
                  <a:pt x="9781460" y="4189364"/>
                  <a:pt x="9949094" y="4095364"/>
                </a:cubicBezTo>
                <a:cubicBezTo>
                  <a:pt x="9997318" y="4068452"/>
                  <a:pt x="10029007" y="4019306"/>
                  <a:pt x="10094686" y="4011507"/>
                </a:cubicBezTo>
                <a:cubicBezTo>
                  <a:pt x="10240735" y="3994345"/>
                  <a:pt x="10194808" y="3860171"/>
                  <a:pt x="10271967" y="3800497"/>
                </a:cubicBezTo>
                <a:cubicBezTo>
                  <a:pt x="10286662" y="3789184"/>
                  <a:pt x="10299980" y="3766953"/>
                  <a:pt x="10297226" y="3751742"/>
                </a:cubicBezTo>
                <a:cubicBezTo>
                  <a:pt x="10293091" y="3729898"/>
                  <a:pt x="10275639" y="3709227"/>
                  <a:pt x="10260943" y="3689723"/>
                </a:cubicBezTo>
                <a:cubicBezTo>
                  <a:pt x="10245786" y="3670222"/>
                  <a:pt x="10222825" y="3653061"/>
                  <a:pt x="10233847" y="3627319"/>
                </a:cubicBezTo>
                <a:cubicBezTo>
                  <a:pt x="10238437" y="3616788"/>
                  <a:pt x="10235225" y="3580125"/>
                  <a:pt x="10269209" y="3608986"/>
                </a:cubicBezTo>
                <a:cubicBezTo>
                  <a:pt x="10362443" y="3688165"/>
                  <a:pt x="10416637" y="3613279"/>
                  <a:pt x="10496550" y="3577393"/>
                </a:cubicBezTo>
                <a:cubicBezTo>
                  <a:pt x="10432253" y="3540340"/>
                  <a:pt x="10374383" y="3514208"/>
                  <a:pt x="10364738" y="3458823"/>
                </a:cubicBezTo>
                <a:cubicBezTo>
                  <a:pt x="10344991" y="3344542"/>
                  <a:pt x="10260485" y="3292277"/>
                  <a:pt x="10132346" y="3282137"/>
                </a:cubicBezTo>
                <a:cubicBezTo>
                  <a:pt x="10179650" y="3171757"/>
                  <a:pt x="10179650" y="3171757"/>
                  <a:pt x="10026712" y="3156543"/>
                </a:cubicBezTo>
                <a:cubicBezTo>
                  <a:pt x="10085499" y="3086337"/>
                  <a:pt x="10085499" y="3068396"/>
                  <a:pt x="10014312" y="3044213"/>
                </a:cubicBezTo>
                <a:cubicBezTo>
                  <a:pt x="9945880" y="3021201"/>
                  <a:pt x="9870100" y="3013401"/>
                  <a:pt x="9806718" y="2977907"/>
                </a:cubicBezTo>
                <a:cubicBezTo>
                  <a:pt x="9865047" y="2888199"/>
                  <a:pt x="9881580" y="2784060"/>
                  <a:pt x="10001912" y="2740374"/>
                </a:cubicBezTo>
                <a:cubicBezTo>
                  <a:pt x="10020741" y="2733743"/>
                  <a:pt x="10033600" y="2706830"/>
                  <a:pt x="10021662" y="2691231"/>
                </a:cubicBezTo>
                <a:cubicBezTo>
                  <a:pt x="9978030" y="2634675"/>
                  <a:pt x="10040492" y="2527414"/>
                  <a:pt x="9904546" y="2515322"/>
                </a:cubicBezTo>
                <a:cubicBezTo>
                  <a:pt x="9887552" y="2514152"/>
                  <a:pt x="9871936" y="2502450"/>
                  <a:pt x="9885256" y="2487240"/>
                </a:cubicBezTo>
                <a:cubicBezTo>
                  <a:pt x="9931184" y="2434196"/>
                  <a:pt x="9875611" y="2437706"/>
                  <a:pt x="9842085" y="2431074"/>
                </a:cubicBezTo>
                <a:cubicBezTo>
                  <a:pt x="9801668" y="2422884"/>
                  <a:pt x="9755740" y="2446287"/>
                  <a:pt x="9718078" y="2417424"/>
                </a:cubicBezTo>
                <a:cubicBezTo>
                  <a:pt x="9726806" y="2386999"/>
                  <a:pt x="9759413" y="2387390"/>
                  <a:pt x="9782378" y="2377641"/>
                </a:cubicBezTo>
                <a:cubicBezTo>
                  <a:pt x="9849430" y="2349558"/>
                  <a:pt x="9904086" y="2316013"/>
                  <a:pt x="9907302" y="2243078"/>
                </a:cubicBezTo>
                <a:cubicBezTo>
                  <a:pt x="9909596" y="2184182"/>
                  <a:pt x="9916946" y="2132305"/>
                  <a:pt x="9824171" y="2114365"/>
                </a:cubicBezTo>
                <a:cubicBezTo>
                  <a:pt x="9785593" y="2106953"/>
                  <a:pt x="9796616" y="2064440"/>
                  <a:pt x="9818662" y="2043377"/>
                </a:cubicBezTo>
                <a:cubicBezTo>
                  <a:pt x="9858160" y="2005933"/>
                  <a:pt x="9890766" y="1956008"/>
                  <a:pt x="9958740" y="1952499"/>
                </a:cubicBezTo>
                <a:cubicBezTo>
                  <a:pt x="10000075" y="1950158"/>
                  <a:pt x="10031764" y="1934556"/>
                  <a:pt x="10064374" y="1916615"/>
                </a:cubicBezTo>
                <a:cubicBezTo>
                  <a:pt x="10087795" y="1903743"/>
                  <a:pt x="10115810" y="1892823"/>
                  <a:pt x="10113055" y="1865131"/>
                </a:cubicBezTo>
                <a:cubicBezTo>
                  <a:pt x="10110302" y="1838607"/>
                  <a:pt x="10083203" y="1827686"/>
                  <a:pt x="10055646" y="1822227"/>
                </a:cubicBezTo>
                <a:cubicBezTo>
                  <a:pt x="9963792" y="1804675"/>
                  <a:pt x="9877448" y="1778933"/>
                  <a:pt x="9800748" y="1720036"/>
                </a:cubicBezTo>
                <a:cubicBezTo>
                  <a:pt x="9851726" y="1688834"/>
                  <a:pt x="9900410" y="1666211"/>
                  <a:pt x="9938071" y="1634617"/>
                </a:cubicBezTo>
                <a:cubicBezTo>
                  <a:pt x="10029007" y="1558172"/>
                  <a:pt x="9258802" y="1317517"/>
                  <a:pt x="9220224" y="1231709"/>
                </a:cubicBezTo>
                <a:cubicBezTo>
                  <a:pt x="9208284" y="1205187"/>
                  <a:pt x="9167410" y="1177883"/>
                  <a:pt x="9133419" y="1170083"/>
                </a:cubicBezTo>
                <a:cubicBezTo>
                  <a:pt x="8974052" y="1133420"/>
                  <a:pt x="8835810" y="1051123"/>
                  <a:pt x="8672768" y="1020699"/>
                </a:cubicBezTo>
                <a:cubicBezTo>
                  <a:pt x="8518912" y="991837"/>
                  <a:pt x="8367350" y="953222"/>
                  <a:pt x="8198797" y="915000"/>
                </a:cubicBezTo>
                <a:cubicBezTo>
                  <a:pt x="8302134" y="819048"/>
                  <a:pt x="8485382" y="830361"/>
                  <a:pt x="8528095" y="691898"/>
                </a:cubicBezTo>
                <a:cubicBezTo>
                  <a:pt x="8361379" y="656013"/>
                  <a:pt x="8185937" y="696968"/>
                  <a:pt x="8025190" y="640021"/>
                </a:cubicBezTo>
                <a:cubicBezTo>
                  <a:pt x="8011411" y="634954"/>
                  <a:pt x="7992579" y="640021"/>
                  <a:pt x="7976047" y="641584"/>
                </a:cubicBezTo>
                <a:cubicBezTo>
                  <a:pt x="7644909" y="672005"/>
                  <a:pt x="7315149" y="645484"/>
                  <a:pt x="6988604" y="607260"/>
                </a:cubicBezTo>
                <a:cubicBezTo>
                  <a:pt x="6518305" y="552656"/>
                  <a:pt x="6046170" y="517941"/>
                  <a:pt x="5573116" y="493368"/>
                </a:cubicBezTo>
                <a:cubicBezTo>
                  <a:pt x="5182272" y="473086"/>
                  <a:pt x="4790511" y="464116"/>
                  <a:pt x="4401503" y="425112"/>
                </a:cubicBezTo>
                <a:cubicBezTo>
                  <a:pt x="3985401" y="383379"/>
                  <a:pt x="3569756" y="336184"/>
                  <a:pt x="3154109" y="292499"/>
                </a:cubicBezTo>
                <a:cubicBezTo>
                  <a:pt x="3135280" y="290549"/>
                  <a:pt x="3114499" y="284406"/>
                  <a:pt x="3094406" y="28396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Slika 2" descr="Slika na kojoj se prikazuje tekst, Post-it papirić, rukopis, papirnati proizvod&#10;&#10;Opis je automatski generiran">
            <a:extLst>
              <a:ext uri="{FF2B5EF4-FFF2-40B4-BE49-F238E27FC236}">
                <a16:creationId xmlns:a16="http://schemas.microsoft.com/office/drawing/2014/main" id="{34DBDACF-8A30-6AF0-C2AD-4B55FD922C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619" y="1201003"/>
            <a:ext cx="3659205" cy="410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768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A39D7088-4E66-9FA9-A662-DC1FDBC2A9F7}"/>
              </a:ext>
            </a:extLst>
          </p:cNvPr>
          <p:cNvSpPr/>
          <p:nvPr/>
        </p:nvSpPr>
        <p:spPr>
          <a:xfrm>
            <a:off x="4468798" y="709243"/>
            <a:ext cx="2865749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„Začarani” trokut</a:t>
            </a:r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A323016F-41B6-F593-CDAD-EA99F279B7B7}"/>
              </a:ext>
            </a:extLst>
          </p:cNvPr>
          <p:cNvSpPr/>
          <p:nvPr/>
        </p:nvSpPr>
        <p:spPr>
          <a:xfrm>
            <a:off x="1451728" y="2262432"/>
            <a:ext cx="1913641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latin typeface="Century Schoolbook" panose="02040604050505020304" pitchFamily="18" charset="0"/>
              </a:rPr>
              <a:t>ponašanje</a:t>
            </a: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00E894FD-279B-F4C2-E19A-01B3600DE8A3}"/>
              </a:ext>
            </a:extLst>
          </p:cNvPr>
          <p:cNvSpPr/>
          <p:nvPr/>
        </p:nvSpPr>
        <p:spPr>
          <a:xfrm>
            <a:off x="8265322" y="2262432"/>
            <a:ext cx="2073898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latin typeface="Century Schoolbook" panose="02040604050505020304" pitchFamily="18" charset="0"/>
              </a:rPr>
              <a:t>misli</a:t>
            </a:r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908FE4B3-599B-D3A6-C3E5-24A6FC5BAE8B}"/>
              </a:ext>
            </a:extLst>
          </p:cNvPr>
          <p:cNvSpPr/>
          <p:nvPr/>
        </p:nvSpPr>
        <p:spPr>
          <a:xfrm>
            <a:off x="4638482" y="4313176"/>
            <a:ext cx="2526383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latin typeface="Century Schoolbook" panose="02040604050505020304" pitchFamily="18" charset="0"/>
              </a:rPr>
              <a:t>emocije</a:t>
            </a:r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806D6D76-91D9-6339-1BBA-D5AD1582AB9D}"/>
              </a:ext>
            </a:extLst>
          </p:cNvPr>
          <p:cNvSpPr/>
          <p:nvPr/>
        </p:nvSpPr>
        <p:spPr>
          <a:xfrm>
            <a:off x="994527" y="5439266"/>
            <a:ext cx="10110247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r-HR" b="1" dirty="0">
              <a:solidFill>
                <a:schemeClr val="tx1"/>
              </a:solidFill>
              <a:latin typeface="Century Schoolbook" panose="02040604050505020304" pitchFamily="18" charset="0"/>
            </a:endParaRPr>
          </a:p>
          <a:p>
            <a:r>
              <a:rPr lang="hr-HR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Rad na ova tri aspekta funkcioniranja povećava kvalitetu života.</a:t>
            </a:r>
          </a:p>
        </p:txBody>
      </p:sp>
      <p:cxnSp>
        <p:nvCxnSpPr>
          <p:cNvPr id="8" name="Ravni poveznik sa strelicom 7">
            <a:extLst>
              <a:ext uri="{FF2B5EF4-FFF2-40B4-BE49-F238E27FC236}">
                <a16:creationId xmlns:a16="http://schemas.microsoft.com/office/drawing/2014/main" id="{09E982A8-4BF0-AC4F-A78E-F85DEE939648}"/>
              </a:ext>
            </a:extLst>
          </p:cNvPr>
          <p:cNvCxnSpPr>
            <a:cxnSpLocks/>
          </p:cNvCxnSpPr>
          <p:nvPr/>
        </p:nvCxnSpPr>
        <p:spPr>
          <a:xfrm flipH="1">
            <a:off x="4968912" y="2941163"/>
            <a:ext cx="17246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ni poveznik sa strelicom 12">
            <a:extLst>
              <a:ext uri="{FF2B5EF4-FFF2-40B4-BE49-F238E27FC236}">
                <a16:creationId xmlns:a16="http://schemas.microsoft.com/office/drawing/2014/main" id="{FAF8E358-D7FD-053E-C0DC-8B808635010C}"/>
              </a:ext>
            </a:extLst>
          </p:cNvPr>
          <p:cNvCxnSpPr>
            <a:cxnSpLocks/>
          </p:cNvCxnSpPr>
          <p:nvPr/>
        </p:nvCxnSpPr>
        <p:spPr>
          <a:xfrm>
            <a:off x="4968913" y="2507117"/>
            <a:ext cx="17246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vni poveznik sa strelicom 23">
            <a:extLst>
              <a:ext uri="{FF2B5EF4-FFF2-40B4-BE49-F238E27FC236}">
                <a16:creationId xmlns:a16="http://schemas.microsoft.com/office/drawing/2014/main" id="{7413AE53-B9B9-4967-3F1D-005B4F0D9560}"/>
              </a:ext>
            </a:extLst>
          </p:cNvPr>
          <p:cNvCxnSpPr>
            <a:cxnSpLocks/>
          </p:cNvCxnSpPr>
          <p:nvPr/>
        </p:nvCxnSpPr>
        <p:spPr>
          <a:xfrm flipH="1">
            <a:off x="7560297" y="3388522"/>
            <a:ext cx="1442301" cy="12588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vni poveznik sa strelicom 27">
            <a:extLst>
              <a:ext uri="{FF2B5EF4-FFF2-40B4-BE49-F238E27FC236}">
                <a16:creationId xmlns:a16="http://schemas.microsoft.com/office/drawing/2014/main" id="{3A8C787D-5003-79F9-412D-950AC4BA41F8}"/>
              </a:ext>
            </a:extLst>
          </p:cNvPr>
          <p:cNvCxnSpPr>
            <a:cxnSpLocks/>
          </p:cNvCxnSpPr>
          <p:nvPr/>
        </p:nvCxnSpPr>
        <p:spPr>
          <a:xfrm flipV="1">
            <a:off x="7852528" y="3546836"/>
            <a:ext cx="1449743" cy="13122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vni poveznik sa strelicom 32">
            <a:extLst>
              <a:ext uri="{FF2B5EF4-FFF2-40B4-BE49-F238E27FC236}">
                <a16:creationId xmlns:a16="http://schemas.microsoft.com/office/drawing/2014/main" id="{928A7C1A-B3B3-E4D5-8265-274E6F2BC408}"/>
              </a:ext>
            </a:extLst>
          </p:cNvPr>
          <p:cNvCxnSpPr>
            <a:cxnSpLocks/>
          </p:cNvCxnSpPr>
          <p:nvPr/>
        </p:nvCxnSpPr>
        <p:spPr>
          <a:xfrm>
            <a:off x="2479249" y="3546836"/>
            <a:ext cx="1763801" cy="11005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vni poveznik sa strelicom 36">
            <a:extLst>
              <a:ext uri="{FF2B5EF4-FFF2-40B4-BE49-F238E27FC236}">
                <a16:creationId xmlns:a16="http://schemas.microsoft.com/office/drawing/2014/main" id="{8CFE7C6A-DB62-ABCC-2B5B-BC62675043E7}"/>
              </a:ext>
            </a:extLst>
          </p:cNvPr>
          <p:cNvCxnSpPr>
            <a:cxnSpLocks/>
          </p:cNvCxnSpPr>
          <p:nvPr/>
        </p:nvCxnSpPr>
        <p:spPr>
          <a:xfrm flipH="1" flipV="1">
            <a:off x="2318994" y="3864990"/>
            <a:ext cx="1631825" cy="10112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1196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>
                <a:latin typeface="Century Schoolbook" panose="02040604050505020304" pitchFamily="18" charset="0"/>
              </a:rPr>
              <a:t>21. stoljeće - </a:t>
            </a:r>
            <a:r>
              <a:rPr lang="hr-HR" sz="4000" b="1" dirty="0" err="1">
                <a:latin typeface="Century Schoolbook" panose="02040604050505020304" pitchFamily="18" charset="0"/>
              </a:rPr>
              <a:t>okolinski</a:t>
            </a:r>
            <a:r>
              <a:rPr lang="hr-HR" sz="4000" b="1" dirty="0">
                <a:latin typeface="Century Schoolbook" panose="02040604050505020304" pitchFamily="18" charset="0"/>
              </a:rPr>
              <a:t> rizični čimbenici</a:t>
            </a:r>
            <a:endParaRPr lang="en-US" sz="4000" b="1" dirty="0">
              <a:latin typeface="Century Schoolbook" panose="02040604050505020304" pitchFamily="18" charset="0"/>
            </a:endParaRPr>
          </a:p>
        </p:txBody>
      </p:sp>
      <p:sp>
        <p:nvSpPr>
          <p:cNvPr id="5" name="Rezervirano mjesto teksta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>
                <a:latin typeface="Century Schoolbook" panose="02040604050505020304" pitchFamily="18" charset="0"/>
              </a:rPr>
              <a:t>Izvori stresa:</a:t>
            </a:r>
            <a:endParaRPr lang="en-US" dirty="0">
              <a:latin typeface="Century Schoolbook" panose="02040604050505020304" pitchFamily="18" charset="0"/>
            </a:endParaRPr>
          </a:p>
        </p:txBody>
      </p:sp>
      <p:graphicFrame>
        <p:nvGraphicFramePr>
          <p:cNvPr id="10" name="Rezervirano mjesto sadržaja 5">
            <a:extLst>
              <a:ext uri="{FF2B5EF4-FFF2-40B4-BE49-F238E27FC236}">
                <a16:creationId xmlns:a16="http://schemas.microsoft.com/office/drawing/2014/main" id="{3602FD9F-E8DE-59B1-1D01-2430BBD73AE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76636908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zervirano mjesto teksta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dirty="0">
                <a:latin typeface="Century Schoolbook" panose="02040604050505020304" pitchFamily="18" charset="0"/>
              </a:rPr>
              <a:t>Rezultat: 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r-HR" sz="2400" dirty="0">
                <a:latin typeface="Century Schoolbook" panose="02040604050505020304" pitchFamily="18" charset="0"/>
              </a:rPr>
              <a:t>Veći broj djece i mladih sa smetnjama</a:t>
            </a:r>
          </a:p>
          <a:p>
            <a:r>
              <a:rPr lang="hr-HR" sz="2400" dirty="0">
                <a:latin typeface="Century Schoolbook" panose="02040604050505020304" pitchFamily="18" charset="0"/>
              </a:rPr>
              <a:t>Potreba za povećanom mentalno-zdravstvenom pismenošću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278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823" name="Rectangle 76822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35000" y="640823"/>
            <a:ext cx="3418659" cy="558314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/>
          <a:p>
            <a:r>
              <a:rPr lang="hr-HR" altLang="en-US" sz="4000" b="1" dirty="0">
                <a:latin typeface="Century Schoolbook" panose="02040604050505020304" pitchFamily="18" charset="0"/>
              </a:rPr>
              <a:t>Kako prepoznati djecu sa smetnjama?</a:t>
            </a:r>
          </a:p>
        </p:txBody>
      </p:sp>
      <p:sp>
        <p:nvSpPr>
          <p:cNvPr id="76825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6819" name="Rectangle 3">
            <a:extLst>
              <a:ext uri="{FF2B5EF4-FFF2-40B4-BE49-F238E27FC236}">
                <a16:creationId xmlns:a16="http://schemas.microsoft.com/office/drawing/2014/main" id="{E20BD350-8366-1934-449A-3250EC2372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4004376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7534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Naslov 6"/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hr-HR" sz="4000" b="1" dirty="0">
                <a:latin typeface="Century Schoolbook" panose="02040604050505020304" pitchFamily="18" charset="0"/>
              </a:rPr>
              <a:t>Simptomi koji zahtijevaju posebnu pažnju:</a:t>
            </a:r>
            <a:endParaRPr lang="en-US" sz="4000" b="1" dirty="0">
              <a:latin typeface="Century Schoolbook" panose="02040604050505020304" pitchFamily="18" charset="0"/>
            </a:endParaRPr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Rezervirano mjesto sadržaja 7">
            <a:extLst>
              <a:ext uri="{FF2B5EF4-FFF2-40B4-BE49-F238E27FC236}">
                <a16:creationId xmlns:a16="http://schemas.microsoft.com/office/drawing/2014/main" id="{9B2E8BE3-E746-3EDA-F28D-CF90955CE2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8580562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9752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1EC42E8-01FE-4243-A4D9-1FFBDB50F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741391"/>
            <a:ext cx="4597747" cy="1616203"/>
          </a:xfrm>
        </p:spPr>
        <p:txBody>
          <a:bodyPr anchor="b">
            <a:normAutofit/>
          </a:bodyPr>
          <a:lstStyle/>
          <a:p>
            <a:r>
              <a:rPr lang="hr-HR" sz="32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</a:rPr>
              <a:t>Nasilje među djecom i mladima</a:t>
            </a:r>
            <a:endParaRPr lang="hr-HR" sz="3200" dirty="0"/>
          </a:p>
        </p:txBody>
      </p:sp>
      <p:pic>
        <p:nvPicPr>
          <p:cNvPr id="4" name="Picture 1" descr="C:\Documents and Settings\ŠKOLA\Desktop\slike nasilje\7.jpg">
            <a:extLst>
              <a:ext uri="{FF2B5EF4-FFF2-40B4-BE49-F238E27FC236}">
                <a16:creationId xmlns:a16="http://schemas.microsoft.com/office/drawing/2014/main" id="{8BF0098E-B84B-4308-8C3B-2C1A150A9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096001" y="1952696"/>
            <a:ext cx="5319062" cy="2877525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1FD67D68-9B83-C338-8342-3348D8F22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E397F34-6B84-0D3B-0F29-B1D134B3B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BD98075-BFC1-BE9C-7FB7-23FE55E433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2" name="Rezervirano mjesto sadržaja 2">
            <a:extLst>
              <a:ext uri="{FF2B5EF4-FFF2-40B4-BE49-F238E27FC236}">
                <a16:creationId xmlns:a16="http://schemas.microsoft.com/office/drawing/2014/main" id="{FCF9A8FA-5CBC-17B3-6BC1-7F0BE57B01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32229"/>
              </p:ext>
            </p:extLst>
          </p:nvPr>
        </p:nvGraphicFramePr>
        <p:xfrm>
          <a:off x="876693" y="2533476"/>
          <a:ext cx="4597746" cy="3447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890035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rushVTI">
  <a:themeElements>
    <a:clrScheme name="AnalogousFromRegularSeedRightStep">
      <a:dk1>
        <a:srgbClr val="000000"/>
      </a:dk1>
      <a:lt1>
        <a:srgbClr val="FFFFFF"/>
      </a:lt1>
      <a:dk2>
        <a:srgbClr val="412D24"/>
      </a:dk2>
      <a:lt2>
        <a:srgbClr val="E2E8E7"/>
      </a:lt2>
      <a:accent1>
        <a:srgbClr val="E7293E"/>
      </a:accent1>
      <a:accent2>
        <a:srgbClr val="D55117"/>
      </a:accent2>
      <a:accent3>
        <a:srgbClr val="CB9C24"/>
      </a:accent3>
      <a:accent4>
        <a:srgbClr val="98AD13"/>
      </a:accent4>
      <a:accent5>
        <a:srgbClr val="64B821"/>
      </a:accent5>
      <a:accent6>
        <a:srgbClr val="19BD15"/>
      </a:accent6>
      <a:hlink>
        <a:srgbClr val="309287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9274</TotalTime>
  <Words>2596</Words>
  <Application>Microsoft Office PowerPoint</Application>
  <PresentationFormat>Široki zaslon</PresentationFormat>
  <Paragraphs>311</Paragraphs>
  <Slides>41</Slides>
  <Notes>8</Notes>
  <HiddenSlides>0</HiddenSlides>
  <MMClips>0</MMClips>
  <ScaleCrop>false</ScaleCrop>
  <HeadingPairs>
    <vt:vector size="6" baseType="variant">
      <vt:variant>
        <vt:lpstr>Korišteni fontovi</vt:lpstr>
      </vt:variant>
      <vt:variant>
        <vt:i4>10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41</vt:i4>
      </vt:variant>
    </vt:vector>
  </HeadingPairs>
  <TitlesOfParts>
    <vt:vector size="53" baseType="lpstr">
      <vt:lpstr>Arial</vt:lpstr>
      <vt:lpstr>Calibri</vt:lpstr>
      <vt:lpstr>Calibri Light</vt:lpstr>
      <vt:lpstr>Century Gothic</vt:lpstr>
      <vt:lpstr>Century Schoolbook</vt:lpstr>
      <vt:lpstr>Elephant</vt:lpstr>
      <vt:lpstr>Lora</vt:lpstr>
      <vt:lpstr>Roboto</vt:lpstr>
      <vt:lpstr>Söhne</vt:lpstr>
      <vt:lpstr>Wingdings</vt:lpstr>
      <vt:lpstr>Tema sustava Office</vt:lpstr>
      <vt:lpstr>BrushVTI</vt:lpstr>
      <vt:lpstr>PowerPoint prezentacija</vt:lpstr>
      <vt:lpstr>PowerPoint prezentacija</vt:lpstr>
      <vt:lpstr>  Što je uopće psihičko zdravlje? S naglaskom na dječju i adolescentnu dob</vt:lpstr>
      <vt:lpstr>20% djece ima psihičke smetnje</vt:lpstr>
      <vt:lpstr>PowerPoint prezentacija</vt:lpstr>
      <vt:lpstr>21. stoljeće - okolinski rizični čimbenici</vt:lpstr>
      <vt:lpstr>Kako prepoznati djecu sa smetnjama?</vt:lpstr>
      <vt:lpstr>Simptomi koji zahtijevaju posebnu pažnju:</vt:lpstr>
      <vt:lpstr>Nasilje među djecom i mladima</vt:lpstr>
      <vt:lpstr>Pojavni oblici nasilja</vt:lpstr>
      <vt:lpstr>Fizičko nasilje</vt:lpstr>
      <vt:lpstr>Psihičko / emocionalno zlostavljanje</vt:lpstr>
      <vt:lpstr>Psihičko / emocionalno zlostavljanje</vt:lpstr>
      <vt:lpstr>Seksualno zlostavljanje</vt:lpstr>
      <vt:lpstr>Ekonomsko nasilje</vt:lpstr>
      <vt:lpstr>Kulturalno nasilje</vt:lpstr>
      <vt:lpstr>Bullyng - uključuje</vt:lpstr>
      <vt:lpstr>Nasilnici / zlostavljači</vt:lpstr>
      <vt:lpstr>Nasilnici</vt:lpstr>
      <vt:lpstr>Žrtve</vt:lpstr>
      <vt:lpstr>Posljedice vršnjačkog zlostavljanja</vt:lpstr>
      <vt:lpstr>Nasilje ne prijavljuju</vt:lpstr>
      <vt:lpstr>Promatrači</vt:lpstr>
      <vt:lpstr>PowerPoint prezentacija</vt:lpstr>
      <vt:lpstr>PowerPoint prezentacija</vt:lpstr>
      <vt:lpstr>Odgovornost odraslih da pristupe i provjere! </vt:lpstr>
      <vt:lpstr>3P razgovor omogućuje</vt:lpstr>
      <vt:lpstr>PowerPoint prezentacija</vt:lpstr>
      <vt:lpstr>PowerPoint prezentacija</vt:lpstr>
      <vt:lpstr>PowerPoint prezentacija</vt:lpstr>
      <vt:lpstr>Nasilje korištenjem digitalnih tehnologija- kratki savjeti:</vt:lpstr>
      <vt:lpstr>PowerPoint prezentacija</vt:lpstr>
      <vt:lpstr>Vještina vođenja komunikacije</vt:lpstr>
      <vt:lpstr>Obilježja otvorene i podržavajuće komunikacije s djecom i mladima</vt:lpstr>
      <vt:lpstr>Da bi se pomoglo djeci i mladima, važno je:</vt:lpstr>
      <vt:lpstr>  Razvijanje zdravog samopoštovanja koje nije isključivo oslonjeno na vanjska postignuća ili odobravanje je ključno za emocionalno zdravlje i opći razvoj djece: </vt:lpstr>
      <vt:lpstr>Razgovarajte        Empatizirajte        Surađujte             </vt:lpstr>
      <vt:lpstr>Mahatma Gandhi,  idejni začetnik filozofije i strategije nenasilja:</vt:lpstr>
      <vt:lpstr>Potrebno je čitavo selo da bi se odgojilo dijete</vt:lpstr>
      <vt:lpstr>Izvori: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Ina Nikolić</dc:creator>
  <cp:lastModifiedBy>Irena Budimir</cp:lastModifiedBy>
  <cp:revision>129</cp:revision>
  <dcterms:created xsi:type="dcterms:W3CDTF">2022-12-12T20:45:44Z</dcterms:created>
  <dcterms:modified xsi:type="dcterms:W3CDTF">2025-03-24T16:49:59Z</dcterms:modified>
</cp:coreProperties>
</file>