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3"/>
  </p:notesMasterIdLst>
  <p:sldIdLst>
    <p:sldId id="256" r:id="rId3"/>
    <p:sldId id="289" r:id="rId4"/>
    <p:sldId id="261" r:id="rId5"/>
    <p:sldId id="305" r:id="rId6"/>
    <p:sldId id="293" r:id="rId7"/>
    <p:sldId id="294" r:id="rId8"/>
    <p:sldId id="265" r:id="rId9"/>
    <p:sldId id="484" r:id="rId10"/>
    <p:sldId id="396" r:id="rId11"/>
    <p:sldId id="389" r:id="rId12"/>
    <p:sldId id="483" r:id="rId13"/>
    <p:sldId id="299" r:id="rId14"/>
    <p:sldId id="306" r:id="rId15"/>
    <p:sldId id="482" r:id="rId16"/>
    <p:sldId id="263" r:id="rId17"/>
    <p:sldId id="486" r:id="rId18"/>
    <p:sldId id="277" r:id="rId19"/>
    <p:sldId id="307" r:id="rId20"/>
    <p:sldId id="487" r:id="rId21"/>
    <p:sldId id="488" r:id="rId22"/>
    <p:sldId id="491" r:id="rId23"/>
    <p:sldId id="490" r:id="rId24"/>
    <p:sldId id="489" r:id="rId25"/>
    <p:sldId id="493" r:id="rId26"/>
    <p:sldId id="314" r:id="rId27"/>
    <p:sldId id="315" r:id="rId28"/>
    <p:sldId id="477" r:id="rId29"/>
    <p:sldId id="312" r:id="rId30"/>
    <p:sldId id="313" r:id="rId31"/>
    <p:sldId id="317" r:id="rId32"/>
    <p:sldId id="318" r:id="rId33"/>
    <p:sldId id="492" r:id="rId34"/>
    <p:sldId id="323" r:id="rId35"/>
    <p:sldId id="290" r:id="rId36"/>
    <p:sldId id="260" r:id="rId37"/>
    <p:sldId id="281" r:id="rId38"/>
    <p:sldId id="308" r:id="rId39"/>
    <p:sldId id="257" r:id="rId40"/>
    <p:sldId id="485" r:id="rId41"/>
    <p:sldId id="286" r:id="rId4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0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AE415D-B5B5-465D-A09A-9780FDF5EBC5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6AEA63-DB29-4927-A1E4-6961894021B2}">
      <dgm:prSet/>
      <dgm:spPr/>
      <dgm:t>
        <a:bodyPr/>
        <a:lstStyle/>
        <a:p>
          <a:r>
            <a:rPr lang="hr-HR" b="1" i="1" dirty="0"/>
            <a:t>„Komunikacija u nastavi nema samo svrhu informirati učenike nego i poticati ih na misaonu aktivnost, buditi kreativnost, obogaćivati njihov duh i razvijati njihovu cjelokupnu osobnost...“ (</a:t>
          </a:r>
          <a:r>
            <a:rPr lang="hr-HR" b="1" i="1" dirty="0" err="1"/>
            <a:t>Bratanić</a:t>
          </a:r>
          <a:r>
            <a:rPr lang="hr-HR" b="1" i="1" dirty="0"/>
            <a:t> 2002: 88)</a:t>
          </a:r>
          <a:endParaRPr lang="en-US" b="1" dirty="0"/>
        </a:p>
      </dgm:t>
    </dgm:pt>
    <dgm:pt modelId="{373F3178-B02B-45C5-9577-EA504DDCB3C6}" type="parTrans" cxnId="{6A396389-6257-4C65-A0C9-7F8AC93755AD}">
      <dgm:prSet/>
      <dgm:spPr/>
      <dgm:t>
        <a:bodyPr/>
        <a:lstStyle/>
        <a:p>
          <a:endParaRPr lang="en-US"/>
        </a:p>
      </dgm:t>
    </dgm:pt>
    <dgm:pt modelId="{E7D2C84A-A2FD-406A-A5CE-65504DC3F1C4}" type="sibTrans" cxnId="{6A396389-6257-4C65-A0C9-7F8AC93755AD}">
      <dgm:prSet/>
      <dgm:spPr/>
      <dgm:t>
        <a:bodyPr/>
        <a:lstStyle/>
        <a:p>
          <a:endParaRPr lang="en-US"/>
        </a:p>
      </dgm:t>
    </dgm:pt>
    <dgm:pt modelId="{1D5F6F61-A3B2-41B6-A80A-22C8F3791C6E}">
      <dgm:prSet/>
      <dgm:spPr/>
      <dgm:t>
        <a:bodyPr/>
        <a:lstStyle/>
        <a:p>
          <a:r>
            <a:rPr lang="hr-HR" b="1" dirty="0">
              <a:solidFill>
                <a:srgbClr val="FF0000"/>
              </a:solidFill>
            </a:rPr>
            <a:t>Komunikacija služi razmjeni informacija, mišljenja ali i emocija! </a:t>
          </a:r>
          <a:endParaRPr lang="en-US" b="1" dirty="0">
            <a:solidFill>
              <a:srgbClr val="FF0000"/>
            </a:solidFill>
          </a:endParaRPr>
        </a:p>
      </dgm:t>
    </dgm:pt>
    <dgm:pt modelId="{AFA540EF-2B3A-4055-8684-40F09406F0FF}" type="parTrans" cxnId="{B615A3F3-FFA9-440C-81E4-32467E6778A3}">
      <dgm:prSet/>
      <dgm:spPr/>
      <dgm:t>
        <a:bodyPr/>
        <a:lstStyle/>
        <a:p>
          <a:endParaRPr lang="en-US"/>
        </a:p>
      </dgm:t>
    </dgm:pt>
    <dgm:pt modelId="{FD13F5FC-B8D5-4968-8A90-EB9042BD285D}" type="sibTrans" cxnId="{B615A3F3-FFA9-440C-81E4-32467E6778A3}">
      <dgm:prSet/>
      <dgm:spPr/>
      <dgm:t>
        <a:bodyPr/>
        <a:lstStyle/>
        <a:p>
          <a:endParaRPr lang="en-US"/>
        </a:p>
      </dgm:t>
    </dgm:pt>
    <dgm:pt modelId="{D0EC711C-1F59-400E-9EC8-3E4F7AF9C7CC}" type="pres">
      <dgm:prSet presAssocID="{D1AE415D-B5B5-465D-A09A-9780FDF5EBC5}" presName="outerComposite" presStyleCnt="0">
        <dgm:presLayoutVars>
          <dgm:chMax val="5"/>
          <dgm:dir/>
          <dgm:resizeHandles val="exact"/>
        </dgm:presLayoutVars>
      </dgm:prSet>
      <dgm:spPr/>
    </dgm:pt>
    <dgm:pt modelId="{E818821E-2B8F-4EC6-836A-69C62F41E35F}" type="pres">
      <dgm:prSet presAssocID="{D1AE415D-B5B5-465D-A09A-9780FDF5EBC5}" presName="dummyMaxCanvas" presStyleCnt="0">
        <dgm:presLayoutVars/>
      </dgm:prSet>
      <dgm:spPr/>
    </dgm:pt>
    <dgm:pt modelId="{CA50C15D-0E0E-464F-A3F1-824CBA4D1774}" type="pres">
      <dgm:prSet presAssocID="{D1AE415D-B5B5-465D-A09A-9780FDF5EBC5}" presName="TwoNodes_1" presStyleLbl="node1" presStyleIdx="0" presStyleCnt="2">
        <dgm:presLayoutVars>
          <dgm:bulletEnabled val="1"/>
        </dgm:presLayoutVars>
      </dgm:prSet>
      <dgm:spPr/>
    </dgm:pt>
    <dgm:pt modelId="{965D629A-F637-4A54-86C7-0E24AF2710E6}" type="pres">
      <dgm:prSet presAssocID="{D1AE415D-B5B5-465D-A09A-9780FDF5EBC5}" presName="TwoNodes_2" presStyleLbl="node1" presStyleIdx="1" presStyleCnt="2">
        <dgm:presLayoutVars>
          <dgm:bulletEnabled val="1"/>
        </dgm:presLayoutVars>
      </dgm:prSet>
      <dgm:spPr/>
    </dgm:pt>
    <dgm:pt modelId="{4A4B26E6-8BD1-4992-B812-9B581D01D4E6}" type="pres">
      <dgm:prSet presAssocID="{D1AE415D-B5B5-465D-A09A-9780FDF5EBC5}" presName="TwoConn_1-2" presStyleLbl="fgAccFollowNode1" presStyleIdx="0" presStyleCnt="1">
        <dgm:presLayoutVars>
          <dgm:bulletEnabled val="1"/>
        </dgm:presLayoutVars>
      </dgm:prSet>
      <dgm:spPr/>
    </dgm:pt>
    <dgm:pt modelId="{66DAC4EF-BCC5-4249-B502-C0FB71AD5B0E}" type="pres">
      <dgm:prSet presAssocID="{D1AE415D-B5B5-465D-A09A-9780FDF5EBC5}" presName="TwoNodes_1_text" presStyleLbl="node1" presStyleIdx="1" presStyleCnt="2">
        <dgm:presLayoutVars>
          <dgm:bulletEnabled val="1"/>
        </dgm:presLayoutVars>
      </dgm:prSet>
      <dgm:spPr/>
    </dgm:pt>
    <dgm:pt modelId="{5E9FB6C5-603C-482E-99C3-603F0D1911C5}" type="pres">
      <dgm:prSet presAssocID="{D1AE415D-B5B5-465D-A09A-9780FDF5EBC5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EF02DD08-C159-47BA-8B49-499B9F24CBD6}" type="presOf" srcId="{1D5F6F61-A3B2-41B6-A80A-22C8F3791C6E}" destId="{965D629A-F637-4A54-86C7-0E24AF2710E6}" srcOrd="0" destOrd="0" presId="urn:microsoft.com/office/officeart/2005/8/layout/vProcess5"/>
    <dgm:cxn modelId="{3114CC10-D48C-480F-8771-97BA171EEEDB}" type="presOf" srcId="{E7D2C84A-A2FD-406A-A5CE-65504DC3F1C4}" destId="{4A4B26E6-8BD1-4992-B812-9B581D01D4E6}" srcOrd="0" destOrd="0" presId="urn:microsoft.com/office/officeart/2005/8/layout/vProcess5"/>
    <dgm:cxn modelId="{6A396389-6257-4C65-A0C9-7F8AC93755AD}" srcId="{D1AE415D-B5B5-465D-A09A-9780FDF5EBC5}" destId="{A26AEA63-DB29-4927-A1E4-6961894021B2}" srcOrd="0" destOrd="0" parTransId="{373F3178-B02B-45C5-9577-EA504DDCB3C6}" sibTransId="{E7D2C84A-A2FD-406A-A5CE-65504DC3F1C4}"/>
    <dgm:cxn modelId="{5A6FF2A7-B6F9-4DF6-9FC2-2688C50F3B5F}" type="presOf" srcId="{1D5F6F61-A3B2-41B6-A80A-22C8F3791C6E}" destId="{5E9FB6C5-603C-482E-99C3-603F0D1911C5}" srcOrd="1" destOrd="0" presId="urn:microsoft.com/office/officeart/2005/8/layout/vProcess5"/>
    <dgm:cxn modelId="{47FF88C3-D446-44AC-AA9E-87DC2CD0606A}" type="presOf" srcId="{A26AEA63-DB29-4927-A1E4-6961894021B2}" destId="{CA50C15D-0E0E-464F-A3F1-824CBA4D1774}" srcOrd="0" destOrd="0" presId="urn:microsoft.com/office/officeart/2005/8/layout/vProcess5"/>
    <dgm:cxn modelId="{820605C7-4F56-4F5D-B8F6-208C12DEC68E}" type="presOf" srcId="{A26AEA63-DB29-4927-A1E4-6961894021B2}" destId="{66DAC4EF-BCC5-4249-B502-C0FB71AD5B0E}" srcOrd="1" destOrd="0" presId="urn:microsoft.com/office/officeart/2005/8/layout/vProcess5"/>
    <dgm:cxn modelId="{076BC6C7-ECCF-405B-8270-B1600FCB78E2}" type="presOf" srcId="{D1AE415D-B5B5-465D-A09A-9780FDF5EBC5}" destId="{D0EC711C-1F59-400E-9EC8-3E4F7AF9C7CC}" srcOrd="0" destOrd="0" presId="urn:microsoft.com/office/officeart/2005/8/layout/vProcess5"/>
    <dgm:cxn modelId="{B615A3F3-FFA9-440C-81E4-32467E6778A3}" srcId="{D1AE415D-B5B5-465D-A09A-9780FDF5EBC5}" destId="{1D5F6F61-A3B2-41B6-A80A-22C8F3791C6E}" srcOrd="1" destOrd="0" parTransId="{AFA540EF-2B3A-4055-8684-40F09406F0FF}" sibTransId="{FD13F5FC-B8D5-4968-8A90-EB9042BD285D}"/>
    <dgm:cxn modelId="{EEFB6784-91D7-437D-90D1-A743D01943F5}" type="presParOf" srcId="{D0EC711C-1F59-400E-9EC8-3E4F7AF9C7CC}" destId="{E818821E-2B8F-4EC6-836A-69C62F41E35F}" srcOrd="0" destOrd="0" presId="urn:microsoft.com/office/officeart/2005/8/layout/vProcess5"/>
    <dgm:cxn modelId="{5DF690AB-990B-4305-802E-A984227497C2}" type="presParOf" srcId="{D0EC711C-1F59-400E-9EC8-3E4F7AF9C7CC}" destId="{CA50C15D-0E0E-464F-A3F1-824CBA4D1774}" srcOrd="1" destOrd="0" presId="urn:microsoft.com/office/officeart/2005/8/layout/vProcess5"/>
    <dgm:cxn modelId="{6293F3CD-BE79-4C24-8A1D-A51DC7E05E08}" type="presParOf" srcId="{D0EC711C-1F59-400E-9EC8-3E4F7AF9C7CC}" destId="{965D629A-F637-4A54-86C7-0E24AF2710E6}" srcOrd="2" destOrd="0" presId="urn:microsoft.com/office/officeart/2005/8/layout/vProcess5"/>
    <dgm:cxn modelId="{C0847020-7A7B-4D88-B50C-28C62627B8AE}" type="presParOf" srcId="{D0EC711C-1F59-400E-9EC8-3E4F7AF9C7CC}" destId="{4A4B26E6-8BD1-4992-B812-9B581D01D4E6}" srcOrd="3" destOrd="0" presId="urn:microsoft.com/office/officeart/2005/8/layout/vProcess5"/>
    <dgm:cxn modelId="{35410930-8BA1-4FFE-B5DE-FF204454F502}" type="presParOf" srcId="{D0EC711C-1F59-400E-9EC8-3E4F7AF9C7CC}" destId="{66DAC4EF-BCC5-4249-B502-C0FB71AD5B0E}" srcOrd="4" destOrd="0" presId="urn:microsoft.com/office/officeart/2005/8/layout/vProcess5"/>
    <dgm:cxn modelId="{2CD8AFC6-FCA6-4EE2-B4A4-6998D52FEC98}" type="presParOf" srcId="{D0EC711C-1F59-400E-9EC8-3E4F7AF9C7CC}" destId="{5E9FB6C5-603C-482E-99C3-603F0D1911C5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C1AE07F-6F1A-4921-83EC-5B447E8B5C1A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5EB3939-DD70-4F38-93F6-6EEC588D6645}">
      <dgm:prSet/>
      <dgm:spPr/>
      <dgm:t>
        <a:bodyPr/>
        <a:lstStyle/>
        <a:p>
          <a:r>
            <a:rPr lang="hr-HR" dirty="0"/>
            <a:t>emocionalna toplina</a:t>
          </a:r>
          <a:endParaRPr lang="en-US" dirty="0"/>
        </a:p>
      </dgm:t>
    </dgm:pt>
    <dgm:pt modelId="{3F0F5A68-F29E-48A8-BCC4-5BA22C2AC0AA}" type="parTrans" cxnId="{8E2093AB-4FD0-42DC-B84D-DDADE6F2C5A7}">
      <dgm:prSet/>
      <dgm:spPr/>
      <dgm:t>
        <a:bodyPr/>
        <a:lstStyle/>
        <a:p>
          <a:endParaRPr lang="en-US"/>
        </a:p>
      </dgm:t>
    </dgm:pt>
    <dgm:pt modelId="{760A2B2A-FC79-4D92-9550-6D92C264C824}" type="sibTrans" cxnId="{8E2093AB-4FD0-42DC-B84D-DDADE6F2C5A7}">
      <dgm:prSet/>
      <dgm:spPr/>
      <dgm:t>
        <a:bodyPr/>
        <a:lstStyle/>
        <a:p>
          <a:endParaRPr lang="en-US"/>
        </a:p>
      </dgm:t>
    </dgm:pt>
    <dgm:pt modelId="{0763063B-0A4C-4387-BD78-2C30E1B08BC6}">
      <dgm:prSet/>
      <dgm:spPr/>
      <dgm:t>
        <a:bodyPr/>
        <a:lstStyle/>
        <a:p>
          <a:r>
            <a:rPr lang="hr-HR" dirty="0"/>
            <a:t>iskrenost </a:t>
          </a:r>
          <a:endParaRPr lang="en-US" dirty="0"/>
        </a:p>
      </dgm:t>
    </dgm:pt>
    <dgm:pt modelId="{B3EF6287-594D-4D57-ABD1-8709EBF2A053}" type="parTrans" cxnId="{797E0B44-52AE-485F-95BE-A9761AB3F2D9}">
      <dgm:prSet/>
      <dgm:spPr/>
      <dgm:t>
        <a:bodyPr/>
        <a:lstStyle/>
        <a:p>
          <a:endParaRPr lang="en-US"/>
        </a:p>
      </dgm:t>
    </dgm:pt>
    <dgm:pt modelId="{0B1B29CF-9F0D-42D3-9373-635D66DA46CB}" type="sibTrans" cxnId="{797E0B44-52AE-485F-95BE-A9761AB3F2D9}">
      <dgm:prSet/>
      <dgm:spPr/>
      <dgm:t>
        <a:bodyPr/>
        <a:lstStyle/>
        <a:p>
          <a:endParaRPr lang="en-US"/>
        </a:p>
      </dgm:t>
    </dgm:pt>
    <dgm:pt modelId="{3156530D-13E4-40A6-92F9-3CAF4DDA8ED3}">
      <dgm:prSet/>
      <dgm:spPr/>
      <dgm:t>
        <a:bodyPr/>
        <a:lstStyle/>
        <a:p>
          <a:r>
            <a:rPr lang="hr-HR" dirty="0"/>
            <a:t>humor</a:t>
          </a:r>
          <a:endParaRPr lang="en-US" dirty="0"/>
        </a:p>
      </dgm:t>
    </dgm:pt>
    <dgm:pt modelId="{192E009B-54CC-405F-AF5C-764552BF7ED5}" type="parTrans" cxnId="{ED0DAFC0-30CE-40CB-ABDC-B9C2BF2A0F3A}">
      <dgm:prSet/>
      <dgm:spPr/>
      <dgm:t>
        <a:bodyPr/>
        <a:lstStyle/>
        <a:p>
          <a:endParaRPr lang="en-US"/>
        </a:p>
      </dgm:t>
    </dgm:pt>
    <dgm:pt modelId="{F17962D7-FCD6-4F9D-B16F-6BAABC11E564}" type="sibTrans" cxnId="{ED0DAFC0-30CE-40CB-ABDC-B9C2BF2A0F3A}">
      <dgm:prSet/>
      <dgm:spPr/>
      <dgm:t>
        <a:bodyPr/>
        <a:lstStyle/>
        <a:p>
          <a:endParaRPr lang="en-US"/>
        </a:p>
      </dgm:t>
    </dgm:pt>
    <dgm:pt modelId="{581BA2F3-8774-49CF-AFFA-EB7F2D012F43}">
      <dgm:prSet/>
      <dgm:spPr/>
      <dgm:t>
        <a:bodyPr/>
        <a:lstStyle/>
        <a:p>
          <a:r>
            <a:rPr lang="hr-HR" dirty="0"/>
            <a:t>stručnost u poučavanju vlastitog predmeta </a:t>
          </a:r>
          <a:endParaRPr lang="en-US" dirty="0"/>
        </a:p>
      </dgm:t>
    </dgm:pt>
    <dgm:pt modelId="{A8002C88-17CD-4443-9747-AC602EB9CFBB}" type="parTrans" cxnId="{1D3B2317-D93B-4BBB-ABE6-FE71A3E12D48}">
      <dgm:prSet/>
      <dgm:spPr/>
      <dgm:t>
        <a:bodyPr/>
        <a:lstStyle/>
        <a:p>
          <a:endParaRPr lang="en-US"/>
        </a:p>
      </dgm:t>
    </dgm:pt>
    <dgm:pt modelId="{DCBAF81C-2D65-49DC-9BCE-07D75EBC6EB3}" type="sibTrans" cxnId="{1D3B2317-D93B-4BBB-ABE6-FE71A3E12D48}">
      <dgm:prSet/>
      <dgm:spPr/>
      <dgm:t>
        <a:bodyPr/>
        <a:lstStyle/>
        <a:p>
          <a:endParaRPr lang="en-US"/>
        </a:p>
      </dgm:t>
    </dgm:pt>
    <dgm:pt modelId="{70380355-4FDA-43DD-8FE2-F7F8BE5FF307}">
      <dgm:prSet/>
      <dgm:spPr/>
      <dgm:t>
        <a:bodyPr/>
        <a:lstStyle/>
        <a:p>
          <a:r>
            <a:rPr lang="hr-HR" dirty="0"/>
            <a:t>pokazivanje entuzijazma za poučavanje </a:t>
          </a:r>
          <a:endParaRPr lang="en-US" dirty="0"/>
        </a:p>
      </dgm:t>
    </dgm:pt>
    <dgm:pt modelId="{11A11B67-EAF8-4082-92CC-02ECDBFB53CD}" type="parTrans" cxnId="{B9CD2520-6BE0-479E-B2E0-8202BD6CAFBF}">
      <dgm:prSet/>
      <dgm:spPr/>
      <dgm:t>
        <a:bodyPr/>
        <a:lstStyle/>
        <a:p>
          <a:endParaRPr lang="en-US"/>
        </a:p>
      </dgm:t>
    </dgm:pt>
    <dgm:pt modelId="{09018E63-19AF-4D20-8D52-4F0BC90C883E}" type="sibTrans" cxnId="{B9CD2520-6BE0-479E-B2E0-8202BD6CAFBF}">
      <dgm:prSet/>
      <dgm:spPr/>
      <dgm:t>
        <a:bodyPr/>
        <a:lstStyle/>
        <a:p>
          <a:endParaRPr lang="en-US"/>
        </a:p>
      </dgm:t>
    </dgm:pt>
    <dgm:pt modelId="{B0A6D01D-D2AD-480E-9A6A-36026957BF38}">
      <dgm:prSet/>
      <dgm:spPr/>
      <dgm:t>
        <a:bodyPr/>
        <a:lstStyle/>
        <a:p>
          <a:r>
            <a:rPr lang="hr-HR" dirty="0"/>
            <a:t>izražavanje jasnih  ciljeva i očekivanja u vezi s učenjem              </a:t>
          </a:r>
          <a:endParaRPr lang="en-US" dirty="0"/>
        </a:p>
      </dgm:t>
    </dgm:pt>
    <dgm:pt modelId="{AB069AC1-27D1-4F27-A77C-02927B9CA617}" type="parTrans" cxnId="{E8CD5A68-AD7F-4334-85B8-35B6BE51EFA2}">
      <dgm:prSet/>
      <dgm:spPr/>
      <dgm:t>
        <a:bodyPr/>
        <a:lstStyle/>
        <a:p>
          <a:endParaRPr lang="en-US"/>
        </a:p>
      </dgm:t>
    </dgm:pt>
    <dgm:pt modelId="{9DC1EC72-E05C-43DF-83E5-68A0576547E4}" type="sibTrans" cxnId="{E8CD5A68-AD7F-4334-85B8-35B6BE51EFA2}">
      <dgm:prSet/>
      <dgm:spPr/>
      <dgm:t>
        <a:bodyPr/>
        <a:lstStyle/>
        <a:p>
          <a:endParaRPr lang="en-US"/>
        </a:p>
      </dgm:t>
    </dgm:pt>
    <dgm:pt modelId="{F0C7C57C-5ABB-422E-9EF2-203F5E7B31C4}">
      <dgm:prSet/>
      <dgm:spPr/>
      <dgm:t>
        <a:bodyPr/>
        <a:lstStyle/>
        <a:p>
          <a:r>
            <a:rPr lang="hr-HR" dirty="0"/>
            <a:t>zainteresiranost za učenike, uvažavanje različitosti učenika </a:t>
          </a:r>
          <a:endParaRPr lang="en-US" dirty="0"/>
        </a:p>
      </dgm:t>
    </dgm:pt>
    <dgm:pt modelId="{6AE36501-8BF9-4006-B265-FC0E045AB82B}" type="parTrans" cxnId="{EC603E64-86F4-4EE8-9512-35F1AF678A4E}">
      <dgm:prSet/>
      <dgm:spPr/>
      <dgm:t>
        <a:bodyPr/>
        <a:lstStyle/>
        <a:p>
          <a:endParaRPr lang="en-US"/>
        </a:p>
      </dgm:t>
    </dgm:pt>
    <dgm:pt modelId="{BB61AF1A-0808-4537-BBB7-27F8ABA91B1B}" type="sibTrans" cxnId="{EC603E64-86F4-4EE8-9512-35F1AF678A4E}">
      <dgm:prSet/>
      <dgm:spPr/>
      <dgm:t>
        <a:bodyPr/>
        <a:lstStyle/>
        <a:p>
          <a:endParaRPr lang="en-US"/>
        </a:p>
      </dgm:t>
    </dgm:pt>
    <dgm:pt modelId="{1EB9AF2D-C289-4CFB-B293-4AE9001A7F92}">
      <dgm:prSet/>
      <dgm:spPr/>
      <dgm:t>
        <a:bodyPr/>
        <a:lstStyle/>
        <a:p>
          <a:r>
            <a:rPr lang="hr-HR" dirty="0"/>
            <a:t>pokazivanje razumijevanja za probleme učenika </a:t>
          </a:r>
          <a:endParaRPr lang="en-US" dirty="0"/>
        </a:p>
      </dgm:t>
    </dgm:pt>
    <dgm:pt modelId="{96759840-F71E-4B54-B171-77080EAD1A3A}" type="parTrans" cxnId="{FB75D195-4E49-4AF0-AC09-38005FCFA51E}">
      <dgm:prSet/>
      <dgm:spPr/>
      <dgm:t>
        <a:bodyPr/>
        <a:lstStyle/>
        <a:p>
          <a:endParaRPr lang="en-US"/>
        </a:p>
      </dgm:t>
    </dgm:pt>
    <dgm:pt modelId="{BB5D62C7-B6A2-4F8B-AAC4-4E0017E2406E}" type="sibTrans" cxnId="{FB75D195-4E49-4AF0-AC09-38005FCFA51E}">
      <dgm:prSet/>
      <dgm:spPr/>
      <dgm:t>
        <a:bodyPr/>
        <a:lstStyle/>
        <a:p>
          <a:endParaRPr lang="en-US"/>
        </a:p>
      </dgm:t>
    </dgm:pt>
    <dgm:pt modelId="{FE7A5E8C-58EC-4BD8-9A7C-E83CC3D9D36F}">
      <dgm:prSet/>
      <dgm:spPr/>
      <dgm:t>
        <a:bodyPr/>
        <a:lstStyle/>
        <a:p>
          <a:r>
            <a:rPr lang="hr-HR" dirty="0"/>
            <a:t>autentičnost </a:t>
          </a:r>
          <a:endParaRPr lang="en-US" dirty="0"/>
        </a:p>
      </dgm:t>
    </dgm:pt>
    <dgm:pt modelId="{C2E93753-E7C9-4467-9F40-2AD803777F8F}" type="parTrans" cxnId="{D4DD5FC8-EFC9-4777-9F5F-7E33AADC84A7}">
      <dgm:prSet/>
      <dgm:spPr/>
      <dgm:t>
        <a:bodyPr/>
        <a:lstStyle/>
        <a:p>
          <a:endParaRPr lang="en-US"/>
        </a:p>
      </dgm:t>
    </dgm:pt>
    <dgm:pt modelId="{2E9760F0-5162-4DEE-BE9B-EFECDC3C008A}" type="sibTrans" cxnId="{D4DD5FC8-EFC9-4777-9F5F-7E33AADC84A7}">
      <dgm:prSet/>
      <dgm:spPr/>
      <dgm:t>
        <a:bodyPr/>
        <a:lstStyle/>
        <a:p>
          <a:endParaRPr lang="en-US"/>
        </a:p>
      </dgm:t>
    </dgm:pt>
    <dgm:pt modelId="{8FEBC774-C7EC-474E-90D0-C496F1A05308}">
      <dgm:prSet/>
      <dgm:spPr/>
      <dgm:t>
        <a:bodyPr/>
        <a:lstStyle/>
        <a:p>
          <a:r>
            <a:rPr lang="hr-HR" dirty="0"/>
            <a:t>često davanje povratnih informacija učenicima</a:t>
          </a:r>
          <a:endParaRPr lang="en-US" dirty="0"/>
        </a:p>
      </dgm:t>
    </dgm:pt>
    <dgm:pt modelId="{A7D5681B-19BC-4DF0-89A7-938E7C028626}" type="parTrans" cxnId="{C91D016E-1D2C-47F1-908E-974740D86283}">
      <dgm:prSet/>
      <dgm:spPr/>
      <dgm:t>
        <a:bodyPr/>
        <a:lstStyle/>
        <a:p>
          <a:endParaRPr lang="en-US"/>
        </a:p>
      </dgm:t>
    </dgm:pt>
    <dgm:pt modelId="{E9CD4961-CE52-4BBB-94FA-161CE1480B8D}" type="sibTrans" cxnId="{C91D016E-1D2C-47F1-908E-974740D86283}">
      <dgm:prSet/>
      <dgm:spPr/>
      <dgm:t>
        <a:bodyPr/>
        <a:lstStyle/>
        <a:p>
          <a:endParaRPr lang="en-US"/>
        </a:p>
      </dgm:t>
    </dgm:pt>
    <dgm:pt modelId="{18897115-2106-4A8F-AE38-177D7422345B}" type="pres">
      <dgm:prSet presAssocID="{9C1AE07F-6F1A-4921-83EC-5B447E8B5C1A}" presName="diagram" presStyleCnt="0">
        <dgm:presLayoutVars>
          <dgm:dir/>
          <dgm:resizeHandles val="exact"/>
        </dgm:presLayoutVars>
      </dgm:prSet>
      <dgm:spPr/>
    </dgm:pt>
    <dgm:pt modelId="{208BC9AA-7D1F-4904-AD7D-2457C100C2CA}" type="pres">
      <dgm:prSet presAssocID="{E5EB3939-DD70-4F38-93F6-6EEC588D6645}" presName="node" presStyleLbl="node1" presStyleIdx="0" presStyleCnt="10">
        <dgm:presLayoutVars>
          <dgm:bulletEnabled val="1"/>
        </dgm:presLayoutVars>
      </dgm:prSet>
      <dgm:spPr/>
    </dgm:pt>
    <dgm:pt modelId="{B1B16454-A138-4089-8443-13DC70B0A283}" type="pres">
      <dgm:prSet presAssocID="{760A2B2A-FC79-4D92-9550-6D92C264C824}" presName="sibTrans" presStyleCnt="0"/>
      <dgm:spPr/>
    </dgm:pt>
    <dgm:pt modelId="{5FD736DE-AD7B-4582-B6E4-151F93385BE8}" type="pres">
      <dgm:prSet presAssocID="{0763063B-0A4C-4387-BD78-2C30E1B08BC6}" presName="node" presStyleLbl="node1" presStyleIdx="1" presStyleCnt="10">
        <dgm:presLayoutVars>
          <dgm:bulletEnabled val="1"/>
        </dgm:presLayoutVars>
      </dgm:prSet>
      <dgm:spPr/>
    </dgm:pt>
    <dgm:pt modelId="{DC6DD876-69B9-4D3F-827D-D19F05DD0F98}" type="pres">
      <dgm:prSet presAssocID="{0B1B29CF-9F0D-42D3-9373-635D66DA46CB}" presName="sibTrans" presStyleCnt="0"/>
      <dgm:spPr/>
    </dgm:pt>
    <dgm:pt modelId="{CD773101-F222-49E9-8DB7-288EC239AE62}" type="pres">
      <dgm:prSet presAssocID="{3156530D-13E4-40A6-92F9-3CAF4DDA8ED3}" presName="node" presStyleLbl="node1" presStyleIdx="2" presStyleCnt="10">
        <dgm:presLayoutVars>
          <dgm:bulletEnabled val="1"/>
        </dgm:presLayoutVars>
      </dgm:prSet>
      <dgm:spPr/>
    </dgm:pt>
    <dgm:pt modelId="{58AE91CA-A313-454C-A3ED-35D95AE4ED47}" type="pres">
      <dgm:prSet presAssocID="{F17962D7-FCD6-4F9D-B16F-6BAABC11E564}" presName="sibTrans" presStyleCnt="0"/>
      <dgm:spPr/>
    </dgm:pt>
    <dgm:pt modelId="{404DB28C-E909-48E6-9DB5-39D44C3C9A1C}" type="pres">
      <dgm:prSet presAssocID="{581BA2F3-8774-49CF-AFFA-EB7F2D012F43}" presName="node" presStyleLbl="node1" presStyleIdx="3" presStyleCnt="10">
        <dgm:presLayoutVars>
          <dgm:bulletEnabled val="1"/>
        </dgm:presLayoutVars>
      </dgm:prSet>
      <dgm:spPr/>
    </dgm:pt>
    <dgm:pt modelId="{B0423FA8-36E0-47D9-A2BE-5A85D530C9A0}" type="pres">
      <dgm:prSet presAssocID="{DCBAF81C-2D65-49DC-9BCE-07D75EBC6EB3}" presName="sibTrans" presStyleCnt="0"/>
      <dgm:spPr/>
    </dgm:pt>
    <dgm:pt modelId="{8D0BE414-8F44-4047-8BBA-F5D7638A77D1}" type="pres">
      <dgm:prSet presAssocID="{70380355-4FDA-43DD-8FE2-F7F8BE5FF307}" presName="node" presStyleLbl="node1" presStyleIdx="4" presStyleCnt="10">
        <dgm:presLayoutVars>
          <dgm:bulletEnabled val="1"/>
        </dgm:presLayoutVars>
      </dgm:prSet>
      <dgm:spPr/>
    </dgm:pt>
    <dgm:pt modelId="{A64275A4-F6AC-4A49-A38E-46C4FDA1CB66}" type="pres">
      <dgm:prSet presAssocID="{09018E63-19AF-4D20-8D52-4F0BC90C883E}" presName="sibTrans" presStyleCnt="0"/>
      <dgm:spPr/>
    </dgm:pt>
    <dgm:pt modelId="{DF8089E2-9106-4210-9857-6F49524D1E6E}" type="pres">
      <dgm:prSet presAssocID="{B0A6D01D-D2AD-480E-9A6A-36026957BF38}" presName="node" presStyleLbl="node1" presStyleIdx="5" presStyleCnt="10">
        <dgm:presLayoutVars>
          <dgm:bulletEnabled val="1"/>
        </dgm:presLayoutVars>
      </dgm:prSet>
      <dgm:spPr/>
    </dgm:pt>
    <dgm:pt modelId="{7810750B-1EB5-41F4-8A87-0AAFAB667035}" type="pres">
      <dgm:prSet presAssocID="{9DC1EC72-E05C-43DF-83E5-68A0576547E4}" presName="sibTrans" presStyleCnt="0"/>
      <dgm:spPr/>
    </dgm:pt>
    <dgm:pt modelId="{00676BEB-6EEB-47AD-A55D-51455714DBCF}" type="pres">
      <dgm:prSet presAssocID="{F0C7C57C-5ABB-422E-9EF2-203F5E7B31C4}" presName="node" presStyleLbl="node1" presStyleIdx="6" presStyleCnt="10">
        <dgm:presLayoutVars>
          <dgm:bulletEnabled val="1"/>
        </dgm:presLayoutVars>
      </dgm:prSet>
      <dgm:spPr/>
    </dgm:pt>
    <dgm:pt modelId="{CE766909-409D-48A4-96F9-D30B190009C5}" type="pres">
      <dgm:prSet presAssocID="{BB61AF1A-0808-4537-BBB7-27F8ABA91B1B}" presName="sibTrans" presStyleCnt="0"/>
      <dgm:spPr/>
    </dgm:pt>
    <dgm:pt modelId="{E56964D1-60F3-43B5-967B-2F0DE3B04B46}" type="pres">
      <dgm:prSet presAssocID="{1EB9AF2D-C289-4CFB-B293-4AE9001A7F92}" presName="node" presStyleLbl="node1" presStyleIdx="7" presStyleCnt="10">
        <dgm:presLayoutVars>
          <dgm:bulletEnabled val="1"/>
        </dgm:presLayoutVars>
      </dgm:prSet>
      <dgm:spPr/>
    </dgm:pt>
    <dgm:pt modelId="{3DF5C434-CE8D-4705-B6F7-2654FF87E9CB}" type="pres">
      <dgm:prSet presAssocID="{BB5D62C7-B6A2-4F8B-AAC4-4E0017E2406E}" presName="sibTrans" presStyleCnt="0"/>
      <dgm:spPr/>
    </dgm:pt>
    <dgm:pt modelId="{3C89F479-C9E5-4BC6-9B32-9FE5A5BE01B4}" type="pres">
      <dgm:prSet presAssocID="{FE7A5E8C-58EC-4BD8-9A7C-E83CC3D9D36F}" presName="node" presStyleLbl="node1" presStyleIdx="8" presStyleCnt="10">
        <dgm:presLayoutVars>
          <dgm:bulletEnabled val="1"/>
        </dgm:presLayoutVars>
      </dgm:prSet>
      <dgm:spPr/>
    </dgm:pt>
    <dgm:pt modelId="{0601D8B6-EB91-490C-AB0F-B3B97F755D89}" type="pres">
      <dgm:prSet presAssocID="{2E9760F0-5162-4DEE-BE9B-EFECDC3C008A}" presName="sibTrans" presStyleCnt="0"/>
      <dgm:spPr/>
    </dgm:pt>
    <dgm:pt modelId="{C06F9344-D82D-4087-81B8-A94EB749B0D2}" type="pres">
      <dgm:prSet presAssocID="{8FEBC774-C7EC-474E-90D0-C496F1A05308}" presName="node" presStyleLbl="node1" presStyleIdx="9" presStyleCnt="10">
        <dgm:presLayoutVars>
          <dgm:bulletEnabled val="1"/>
        </dgm:presLayoutVars>
      </dgm:prSet>
      <dgm:spPr/>
    </dgm:pt>
  </dgm:ptLst>
  <dgm:cxnLst>
    <dgm:cxn modelId="{F65C5F03-6C1C-44E8-B29C-063BAA9C4640}" type="presOf" srcId="{FE7A5E8C-58EC-4BD8-9A7C-E83CC3D9D36F}" destId="{3C89F479-C9E5-4BC6-9B32-9FE5A5BE01B4}" srcOrd="0" destOrd="0" presId="urn:microsoft.com/office/officeart/2005/8/layout/default"/>
    <dgm:cxn modelId="{A8CA4D04-EF32-4E2F-8868-B18D7183B487}" type="presOf" srcId="{F0C7C57C-5ABB-422E-9EF2-203F5E7B31C4}" destId="{00676BEB-6EEB-47AD-A55D-51455714DBCF}" srcOrd="0" destOrd="0" presId="urn:microsoft.com/office/officeart/2005/8/layout/default"/>
    <dgm:cxn modelId="{1D3B2317-D93B-4BBB-ABE6-FE71A3E12D48}" srcId="{9C1AE07F-6F1A-4921-83EC-5B447E8B5C1A}" destId="{581BA2F3-8774-49CF-AFFA-EB7F2D012F43}" srcOrd="3" destOrd="0" parTransId="{A8002C88-17CD-4443-9747-AC602EB9CFBB}" sibTransId="{DCBAF81C-2D65-49DC-9BCE-07D75EBC6EB3}"/>
    <dgm:cxn modelId="{B9CD2520-6BE0-479E-B2E0-8202BD6CAFBF}" srcId="{9C1AE07F-6F1A-4921-83EC-5B447E8B5C1A}" destId="{70380355-4FDA-43DD-8FE2-F7F8BE5FF307}" srcOrd="4" destOrd="0" parTransId="{11A11B67-EAF8-4082-92CC-02ECDBFB53CD}" sibTransId="{09018E63-19AF-4D20-8D52-4F0BC90C883E}"/>
    <dgm:cxn modelId="{3BE9AB2B-5AE6-4CB5-8FC3-EB0A084FE701}" type="presOf" srcId="{70380355-4FDA-43DD-8FE2-F7F8BE5FF307}" destId="{8D0BE414-8F44-4047-8BBA-F5D7638A77D1}" srcOrd="0" destOrd="0" presId="urn:microsoft.com/office/officeart/2005/8/layout/default"/>
    <dgm:cxn modelId="{797E0B44-52AE-485F-95BE-A9761AB3F2D9}" srcId="{9C1AE07F-6F1A-4921-83EC-5B447E8B5C1A}" destId="{0763063B-0A4C-4387-BD78-2C30E1B08BC6}" srcOrd="1" destOrd="0" parTransId="{B3EF6287-594D-4D57-ABD1-8709EBF2A053}" sibTransId="{0B1B29CF-9F0D-42D3-9373-635D66DA46CB}"/>
    <dgm:cxn modelId="{EC603E64-86F4-4EE8-9512-35F1AF678A4E}" srcId="{9C1AE07F-6F1A-4921-83EC-5B447E8B5C1A}" destId="{F0C7C57C-5ABB-422E-9EF2-203F5E7B31C4}" srcOrd="6" destOrd="0" parTransId="{6AE36501-8BF9-4006-B265-FC0E045AB82B}" sibTransId="{BB61AF1A-0808-4537-BBB7-27F8ABA91B1B}"/>
    <dgm:cxn modelId="{E8CD5A68-AD7F-4334-85B8-35B6BE51EFA2}" srcId="{9C1AE07F-6F1A-4921-83EC-5B447E8B5C1A}" destId="{B0A6D01D-D2AD-480E-9A6A-36026957BF38}" srcOrd="5" destOrd="0" parTransId="{AB069AC1-27D1-4F27-A77C-02927B9CA617}" sibTransId="{9DC1EC72-E05C-43DF-83E5-68A0576547E4}"/>
    <dgm:cxn modelId="{C91D016E-1D2C-47F1-908E-974740D86283}" srcId="{9C1AE07F-6F1A-4921-83EC-5B447E8B5C1A}" destId="{8FEBC774-C7EC-474E-90D0-C496F1A05308}" srcOrd="9" destOrd="0" parTransId="{A7D5681B-19BC-4DF0-89A7-938E7C028626}" sibTransId="{E9CD4961-CE52-4BBB-94FA-161CE1480B8D}"/>
    <dgm:cxn modelId="{B73CA890-69C2-49AF-8C33-91AA44410D8A}" type="presOf" srcId="{581BA2F3-8774-49CF-AFFA-EB7F2D012F43}" destId="{404DB28C-E909-48E6-9DB5-39D44C3C9A1C}" srcOrd="0" destOrd="0" presId="urn:microsoft.com/office/officeart/2005/8/layout/default"/>
    <dgm:cxn modelId="{FB75D195-4E49-4AF0-AC09-38005FCFA51E}" srcId="{9C1AE07F-6F1A-4921-83EC-5B447E8B5C1A}" destId="{1EB9AF2D-C289-4CFB-B293-4AE9001A7F92}" srcOrd="7" destOrd="0" parTransId="{96759840-F71E-4B54-B171-77080EAD1A3A}" sibTransId="{BB5D62C7-B6A2-4F8B-AAC4-4E0017E2406E}"/>
    <dgm:cxn modelId="{2EA8749C-F5D5-4F70-A4DA-235ACFE124E2}" type="presOf" srcId="{3156530D-13E4-40A6-92F9-3CAF4DDA8ED3}" destId="{CD773101-F222-49E9-8DB7-288EC239AE62}" srcOrd="0" destOrd="0" presId="urn:microsoft.com/office/officeart/2005/8/layout/default"/>
    <dgm:cxn modelId="{8E2093AB-4FD0-42DC-B84D-DDADE6F2C5A7}" srcId="{9C1AE07F-6F1A-4921-83EC-5B447E8B5C1A}" destId="{E5EB3939-DD70-4F38-93F6-6EEC588D6645}" srcOrd="0" destOrd="0" parTransId="{3F0F5A68-F29E-48A8-BCC4-5BA22C2AC0AA}" sibTransId="{760A2B2A-FC79-4D92-9550-6D92C264C824}"/>
    <dgm:cxn modelId="{D83310BC-4142-471F-A82A-FD360393F63A}" type="presOf" srcId="{E5EB3939-DD70-4F38-93F6-6EEC588D6645}" destId="{208BC9AA-7D1F-4904-AD7D-2457C100C2CA}" srcOrd="0" destOrd="0" presId="urn:microsoft.com/office/officeart/2005/8/layout/default"/>
    <dgm:cxn modelId="{ED0DAFC0-30CE-40CB-ABDC-B9C2BF2A0F3A}" srcId="{9C1AE07F-6F1A-4921-83EC-5B447E8B5C1A}" destId="{3156530D-13E4-40A6-92F9-3CAF4DDA8ED3}" srcOrd="2" destOrd="0" parTransId="{192E009B-54CC-405F-AF5C-764552BF7ED5}" sibTransId="{F17962D7-FCD6-4F9D-B16F-6BAABC11E564}"/>
    <dgm:cxn modelId="{2BC338C8-F5B6-4628-B0C5-F08B3C1A6842}" type="presOf" srcId="{1EB9AF2D-C289-4CFB-B293-4AE9001A7F92}" destId="{E56964D1-60F3-43B5-967B-2F0DE3B04B46}" srcOrd="0" destOrd="0" presId="urn:microsoft.com/office/officeart/2005/8/layout/default"/>
    <dgm:cxn modelId="{D4DD5FC8-EFC9-4777-9F5F-7E33AADC84A7}" srcId="{9C1AE07F-6F1A-4921-83EC-5B447E8B5C1A}" destId="{FE7A5E8C-58EC-4BD8-9A7C-E83CC3D9D36F}" srcOrd="8" destOrd="0" parTransId="{C2E93753-E7C9-4467-9F40-2AD803777F8F}" sibTransId="{2E9760F0-5162-4DEE-BE9B-EFECDC3C008A}"/>
    <dgm:cxn modelId="{71A5E6DA-6726-4362-A832-C3474B6FCCC5}" type="presOf" srcId="{9C1AE07F-6F1A-4921-83EC-5B447E8B5C1A}" destId="{18897115-2106-4A8F-AE38-177D7422345B}" srcOrd="0" destOrd="0" presId="urn:microsoft.com/office/officeart/2005/8/layout/default"/>
    <dgm:cxn modelId="{A3955FE6-3FFD-494E-9365-7D2BBD6D120E}" type="presOf" srcId="{0763063B-0A4C-4387-BD78-2C30E1B08BC6}" destId="{5FD736DE-AD7B-4582-B6E4-151F93385BE8}" srcOrd="0" destOrd="0" presId="urn:microsoft.com/office/officeart/2005/8/layout/default"/>
    <dgm:cxn modelId="{610B3FEA-B78A-49DC-859D-B076A00DCADD}" type="presOf" srcId="{B0A6D01D-D2AD-480E-9A6A-36026957BF38}" destId="{DF8089E2-9106-4210-9857-6F49524D1E6E}" srcOrd="0" destOrd="0" presId="urn:microsoft.com/office/officeart/2005/8/layout/default"/>
    <dgm:cxn modelId="{8A6A31ED-7E0D-4857-8A01-AEAFDB761B85}" type="presOf" srcId="{8FEBC774-C7EC-474E-90D0-C496F1A05308}" destId="{C06F9344-D82D-4087-81B8-A94EB749B0D2}" srcOrd="0" destOrd="0" presId="urn:microsoft.com/office/officeart/2005/8/layout/default"/>
    <dgm:cxn modelId="{01FF3578-0661-4068-B685-1FDE67D9E1B8}" type="presParOf" srcId="{18897115-2106-4A8F-AE38-177D7422345B}" destId="{208BC9AA-7D1F-4904-AD7D-2457C100C2CA}" srcOrd="0" destOrd="0" presId="urn:microsoft.com/office/officeart/2005/8/layout/default"/>
    <dgm:cxn modelId="{70210D01-FEB4-4D4F-B87C-29E6EF239520}" type="presParOf" srcId="{18897115-2106-4A8F-AE38-177D7422345B}" destId="{B1B16454-A138-4089-8443-13DC70B0A283}" srcOrd="1" destOrd="0" presId="urn:microsoft.com/office/officeart/2005/8/layout/default"/>
    <dgm:cxn modelId="{88D2D207-FDC1-4585-8953-C0CED18F954A}" type="presParOf" srcId="{18897115-2106-4A8F-AE38-177D7422345B}" destId="{5FD736DE-AD7B-4582-B6E4-151F93385BE8}" srcOrd="2" destOrd="0" presId="urn:microsoft.com/office/officeart/2005/8/layout/default"/>
    <dgm:cxn modelId="{8F1441B6-9CFF-4F02-BC0C-1D21288B62ED}" type="presParOf" srcId="{18897115-2106-4A8F-AE38-177D7422345B}" destId="{DC6DD876-69B9-4D3F-827D-D19F05DD0F98}" srcOrd="3" destOrd="0" presId="urn:microsoft.com/office/officeart/2005/8/layout/default"/>
    <dgm:cxn modelId="{DFC6C37A-F044-4811-B73F-2343FFF21D92}" type="presParOf" srcId="{18897115-2106-4A8F-AE38-177D7422345B}" destId="{CD773101-F222-49E9-8DB7-288EC239AE62}" srcOrd="4" destOrd="0" presId="urn:microsoft.com/office/officeart/2005/8/layout/default"/>
    <dgm:cxn modelId="{BDB950CC-7230-445B-A534-4920154B123D}" type="presParOf" srcId="{18897115-2106-4A8F-AE38-177D7422345B}" destId="{58AE91CA-A313-454C-A3ED-35D95AE4ED47}" srcOrd="5" destOrd="0" presId="urn:microsoft.com/office/officeart/2005/8/layout/default"/>
    <dgm:cxn modelId="{6E830B75-9C5B-480E-A22A-B90A70FB4256}" type="presParOf" srcId="{18897115-2106-4A8F-AE38-177D7422345B}" destId="{404DB28C-E909-48E6-9DB5-39D44C3C9A1C}" srcOrd="6" destOrd="0" presId="urn:microsoft.com/office/officeart/2005/8/layout/default"/>
    <dgm:cxn modelId="{2E02A61C-5530-4FE0-B116-75FB86080A5A}" type="presParOf" srcId="{18897115-2106-4A8F-AE38-177D7422345B}" destId="{B0423FA8-36E0-47D9-A2BE-5A85D530C9A0}" srcOrd="7" destOrd="0" presId="urn:microsoft.com/office/officeart/2005/8/layout/default"/>
    <dgm:cxn modelId="{C64AC59E-C750-4D55-ABC0-8D57668335A8}" type="presParOf" srcId="{18897115-2106-4A8F-AE38-177D7422345B}" destId="{8D0BE414-8F44-4047-8BBA-F5D7638A77D1}" srcOrd="8" destOrd="0" presId="urn:microsoft.com/office/officeart/2005/8/layout/default"/>
    <dgm:cxn modelId="{C41D86C1-7EAF-4FF5-849F-C0B15ACACC2D}" type="presParOf" srcId="{18897115-2106-4A8F-AE38-177D7422345B}" destId="{A64275A4-F6AC-4A49-A38E-46C4FDA1CB66}" srcOrd="9" destOrd="0" presId="urn:microsoft.com/office/officeart/2005/8/layout/default"/>
    <dgm:cxn modelId="{49B96623-9703-455B-A98E-E3377524BF33}" type="presParOf" srcId="{18897115-2106-4A8F-AE38-177D7422345B}" destId="{DF8089E2-9106-4210-9857-6F49524D1E6E}" srcOrd="10" destOrd="0" presId="urn:microsoft.com/office/officeart/2005/8/layout/default"/>
    <dgm:cxn modelId="{04922E46-1D56-4C22-B626-A571194BD1F0}" type="presParOf" srcId="{18897115-2106-4A8F-AE38-177D7422345B}" destId="{7810750B-1EB5-41F4-8A87-0AAFAB667035}" srcOrd="11" destOrd="0" presId="urn:microsoft.com/office/officeart/2005/8/layout/default"/>
    <dgm:cxn modelId="{C891E51A-C669-48AD-B418-9FF404D08B97}" type="presParOf" srcId="{18897115-2106-4A8F-AE38-177D7422345B}" destId="{00676BEB-6EEB-47AD-A55D-51455714DBCF}" srcOrd="12" destOrd="0" presId="urn:microsoft.com/office/officeart/2005/8/layout/default"/>
    <dgm:cxn modelId="{77D30ABE-765A-4004-A8B4-7E6E1669C5D6}" type="presParOf" srcId="{18897115-2106-4A8F-AE38-177D7422345B}" destId="{CE766909-409D-48A4-96F9-D30B190009C5}" srcOrd="13" destOrd="0" presId="urn:microsoft.com/office/officeart/2005/8/layout/default"/>
    <dgm:cxn modelId="{35726D06-E733-48C3-A73F-D5A804B78884}" type="presParOf" srcId="{18897115-2106-4A8F-AE38-177D7422345B}" destId="{E56964D1-60F3-43B5-967B-2F0DE3B04B46}" srcOrd="14" destOrd="0" presId="urn:microsoft.com/office/officeart/2005/8/layout/default"/>
    <dgm:cxn modelId="{81924773-DB35-42A8-83E6-6B5097D2AB85}" type="presParOf" srcId="{18897115-2106-4A8F-AE38-177D7422345B}" destId="{3DF5C434-CE8D-4705-B6F7-2654FF87E9CB}" srcOrd="15" destOrd="0" presId="urn:microsoft.com/office/officeart/2005/8/layout/default"/>
    <dgm:cxn modelId="{B7AF2B1F-EAD2-4B5C-B676-3285E946E16E}" type="presParOf" srcId="{18897115-2106-4A8F-AE38-177D7422345B}" destId="{3C89F479-C9E5-4BC6-9B32-9FE5A5BE01B4}" srcOrd="16" destOrd="0" presId="urn:microsoft.com/office/officeart/2005/8/layout/default"/>
    <dgm:cxn modelId="{0B19DA66-6A6A-4A2E-8748-4EE9836F7417}" type="presParOf" srcId="{18897115-2106-4A8F-AE38-177D7422345B}" destId="{0601D8B6-EB91-490C-AB0F-B3B97F755D89}" srcOrd="17" destOrd="0" presId="urn:microsoft.com/office/officeart/2005/8/layout/default"/>
    <dgm:cxn modelId="{D0D97C03-7581-48DC-AFAE-C89E52157EFB}" type="presParOf" srcId="{18897115-2106-4A8F-AE38-177D7422345B}" destId="{C06F9344-D82D-4087-81B8-A94EB749B0D2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0176F0-4014-427A-9590-DDABA6F9359F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D7B0B47-10FD-43AD-9ECD-FAFCA7C84DCF}">
      <dgm:prSet/>
      <dgm:spPr/>
      <dgm:t>
        <a:bodyPr/>
        <a:lstStyle/>
        <a:p>
          <a:r>
            <a:rPr lang="hr-HR"/>
            <a:t>7 KORAKA ASERTIVNOSTI:</a:t>
          </a:r>
          <a:endParaRPr lang="en-US"/>
        </a:p>
      </dgm:t>
    </dgm:pt>
    <dgm:pt modelId="{DAE5A85E-EA96-4F5C-9CF0-8BF3FAF284DB}" type="parTrans" cxnId="{195105B9-969E-46CE-9280-596E3D58CFB1}">
      <dgm:prSet/>
      <dgm:spPr/>
      <dgm:t>
        <a:bodyPr/>
        <a:lstStyle/>
        <a:p>
          <a:endParaRPr lang="en-US"/>
        </a:p>
      </dgm:t>
    </dgm:pt>
    <dgm:pt modelId="{4D073016-0958-4D7F-BC39-876F48F356CC}" type="sibTrans" cxnId="{195105B9-969E-46CE-9280-596E3D58CFB1}">
      <dgm:prSet/>
      <dgm:spPr/>
      <dgm:t>
        <a:bodyPr/>
        <a:lstStyle/>
        <a:p>
          <a:endParaRPr lang="en-US"/>
        </a:p>
      </dgm:t>
    </dgm:pt>
    <dgm:pt modelId="{269DA603-B664-4DE6-8595-30086DD53231}">
      <dgm:prSet/>
      <dgm:spPr>
        <a:solidFill>
          <a:srgbClr val="92D050"/>
        </a:solidFill>
      </dgm:spPr>
      <dgm:t>
        <a:bodyPr/>
        <a:lstStyle/>
        <a:p>
          <a:r>
            <a:rPr lang="hr-HR" dirty="0"/>
            <a:t>1. Opisati ponašanje, a ne osobu</a:t>
          </a:r>
          <a:endParaRPr lang="en-US" dirty="0"/>
        </a:p>
      </dgm:t>
    </dgm:pt>
    <dgm:pt modelId="{85670B83-AA27-45E5-82B7-7ACE8897AD91}" type="parTrans" cxnId="{A531EE89-48F6-447B-9199-5DC657E5FD08}">
      <dgm:prSet/>
      <dgm:spPr/>
      <dgm:t>
        <a:bodyPr/>
        <a:lstStyle/>
        <a:p>
          <a:endParaRPr lang="en-US"/>
        </a:p>
      </dgm:t>
    </dgm:pt>
    <dgm:pt modelId="{60BF1401-9C63-4CF4-BCED-60DD0EE29AED}" type="sibTrans" cxnId="{A531EE89-48F6-447B-9199-5DC657E5FD08}">
      <dgm:prSet/>
      <dgm:spPr/>
      <dgm:t>
        <a:bodyPr/>
        <a:lstStyle/>
        <a:p>
          <a:endParaRPr lang="en-US"/>
        </a:p>
      </dgm:t>
    </dgm:pt>
    <dgm:pt modelId="{3CAC9697-DD3E-492D-AEFB-B1F3BFE86876}">
      <dgm:prSet/>
      <dgm:spPr>
        <a:solidFill>
          <a:srgbClr val="92D050"/>
        </a:solidFill>
      </dgm:spPr>
      <dgm:t>
        <a:bodyPr/>
        <a:lstStyle/>
        <a:p>
          <a:r>
            <a:rPr lang="hr-HR"/>
            <a:t>2. Izraziti osjećaj</a:t>
          </a:r>
          <a:endParaRPr lang="en-US"/>
        </a:p>
      </dgm:t>
    </dgm:pt>
    <dgm:pt modelId="{2C210E18-C37A-456C-BB41-E1CDFA884B31}" type="parTrans" cxnId="{A422C9F8-B19D-4AD3-A024-F48174E26B72}">
      <dgm:prSet/>
      <dgm:spPr/>
      <dgm:t>
        <a:bodyPr/>
        <a:lstStyle/>
        <a:p>
          <a:endParaRPr lang="en-US"/>
        </a:p>
      </dgm:t>
    </dgm:pt>
    <dgm:pt modelId="{5C846758-2D01-4637-B8AE-9DF810B46F33}" type="sibTrans" cxnId="{A422C9F8-B19D-4AD3-A024-F48174E26B72}">
      <dgm:prSet/>
      <dgm:spPr/>
      <dgm:t>
        <a:bodyPr/>
        <a:lstStyle/>
        <a:p>
          <a:endParaRPr lang="en-US"/>
        </a:p>
      </dgm:t>
    </dgm:pt>
    <dgm:pt modelId="{385017FC-EB02-44BC-8F88-45EC687615B2}">
      <dgm:prSet/>
      <dgm:spPr>
        <a:solidFill>
          <a:srgbClr val="92D050"/>
        </a:solidFill>
      </dgm:spPr>
      <dgm:t>
        <a:bodyPr/>
        <a:lstStyle/>
        <a:p>
          <a:r>
            <a:rPr lang="hr-HR"/>
            <a:t>3. Opisati učinak</a:t>
          </a:r>
          <a:endParaRPr lang="en-US"/>
        </a:p>
      </dgm:t>
    </dgm:pt>
    <dgm:pt modelId="{91E964EA-850E-4D24-93D7-BDFDA4A2CC61}" type="parTrans" cxnId="{8201300A-9A38-45F4-9265-F560D4D68E18}">
      <dgm:prSet/>
      <dgm:spPr/>
      <dgm:t>
        <a:bodyPr/>
        <a:lstStyle/>
        <a:p>
          <a:endParaRPr lang="en-US"/>
        </a:p>
      </dgm:t>
    </dgm:pt>
    <dgm:pt modelId="{20447426-A3E6-4896-8636-41AE82A88438}" type="sibTrans" cxnId="{8201300A-9A38-45F4-9265-F560D4D68E18}">
      <dgm:prSet/>
      <dgm:spPr/>
      <dgm:t>
        <a:bodyPr/>
        <a:lstStyle/>
        <a:p>
          <a:endParaRPr lang="en-US"/>
        </a:p>
      </dgm:t>
    </dgm:pt>
    <dgm:pt modelId="{871C8EF6-2033-4446-96CF-EC74480A8A3A}">
      <dgm:prSet/>
      <dgm:spPr>
        <a:solidFill>
          <a:srgbClr val="92D050"/>
        </a:solidFill>
      </dgm:spPr>
      <dgm:t>
        <a:bodyPr/>
        <a:lstStyle/>
        <a:p>
          <a:r>
            <a:rPr lang="hr-HR" dirty="0"/>
            <a:t>4. Izraziti zahtjev</a:t>
          </a:r>
          <a:endParaRPr lang="en-US" dirty="0"/>
        </a:p>
      </dgm:t>
    </dgm:pt>
    <dgm:pt modelId="{AA57AFEC-799A-4B5C-AD54-5F1EBEBDD761}" type="parTrans" cxnId="{C813A001-9955-4D9F-83C0-C13547D0072A}">
      <dgm:prSet/>
      <dgm:spPr/>
      <dgm:t>
        <a:bodyPr/>
        <a:lstStyle/>
        <a:p>
          <a:endParaRPr lang="en-US"/>
        </a:p>
      </dgm:t>
    </dgm:pt>
    <dgm:pt modelId="{1CCC43D3-96E7-44FF-9B91-1A86DDF671D0}" type="sibTrans" cxnId="{C813A001-9955-4D9F-83C0-C13547D0072A}">
      <dgm:prSet/>
      <dgm:spPr/>
      <dgm:t>
        <a:bodyPr/>
        <a:lstStyle/>
        <a:p>
          <a:endParaRPr lang="en-US"/>
        </a:p>
      </dgm:t>
    </dgm:pt>
    <dgm:pt modelId="{FD676AD6-B034-4233-94D5-1BD081C9B759}">
      <dgm:prSet/>
      <dgm:spPr>
        <a:solidFill>
          <a:srgbClr val="92D050"/>
        </a:solidFill>
      </dgm:spPr>
      <dgm:t>
        <a:bodyPr/>
        <a:lstStyle/>
        <a:p>
          <a:r>
            <a:rPr lang="hr-HR" dirty="0"/>
            <a:t>5. Pitati osobu kako to doživljava</a:t>
          </a:r>
          <a:endParaRPr lang="en-US" dirty="0"/>
        </a:p>
      </dgm:t>
    </dgm:pt>
    <dgm:pt modelId="{18C1D534-780C-4F4A-9462-59A068EDE56E}" type="parTrans" cxnId="{D304A69B-4D59-4B16-B1A3-30A2185C3190}">
      <dgm:prSet/>
      <dgm:spPr/>
      <dgm:t>
        <a:bodyPr/>
        <a:lstStyle/>
        <a:p>
          <a:endParaRPr lang="en-US"/>
        </a:p>
      </dgm:t>
    </dgm:pt>
    <dgm:pt modelId="{A60F03AF-51C2-4737-A362-E41FC78B87DC}" type="sibTrans" cxnId="{D304A69B-4D59-4B16-B1A3-30A2185C3190}">
      <dgm:prSet/>
      <dgm:spPr/>
      <dgm:t>
        <a:bodyPr/>
        <a:lstStyle/>
        <a:p>
          <a:endParaRPr lang="en-US"/>
        </a:p>
      </dgm:t>
    </dgm:pt>
    <dgm:pt modelId="{6132AC1B-56F2-4457-B9C9-B1B400140F61}">
      <dgm:prSet/>
      <dgm:spPr>
        <a:solidFill>
          <a:srgbClr val="92D050"/>
        </a:solidFill>
      </dgm:spPr>
      <dgm:t>
        <a:bodyPr/>
        <a:lstStyle/>
        <a:p>
          <a:r>
            <a:rPr lang="hr-HR" dirty="0"/>
            <a:t>6. Sačekati odgovor druge osobe</a:t>
          </a:r>
          <a:endParaRPr lang="en-US" dirty="0"/>
        </a:p>
      </dgm:t>
    </dgm:pt>
    <dgm:pt modelId="{5F9D5DEB-A40F-4EB9-9D3D-55895540393D}" type="parTrans" cxnId="{FE46DC23-1EE6-46CD-92A0-07252FCE2627}">
      <dgm:prSet/>
      <dgm:spPr/>
      <dgm:t>
        <a:bodyPr/>
        <a:lstStyle/>
        <a:p>
          <a:endParaRPr lang="en-US"/>
        </a:p>
      </dgm:t>
    </dgm:pt>
    <dgm:pt modelId="{3731AC47-5B22-4FC9-9F06-3A0025098E70}" type="sibTrans" cxnId="{FE46DC23-1EE6-46CD-92A0-07252FCE2627}">
      <dgm:prSet/>
      <dgm:spPr/>
      <dgm:t>
        <a:bodyPr/>
        <a:lstStyle/>
        <a:p>
          <a:endParaRPr lang="en-US"/>
        </a:p>
      </dgm:t>
    </dgm:pt>
    <dgm:pt modelId="{3661B45A-272D-4B09-A602-554CB3F8A163}">
      <dgm:prSet/>
      <dgm:spPr>
        <a:solidFill>
          <a:srgbClr val="92D050"/>
        </a:solidFill>
      </dgm:spPr>
      <dgm:t>
        <a:bodyPr/>
        <a:lstStyle/>
        <a:p>
          <a:r>
            <a:rPr lang="hr-HR"/>
            <a:t>7. Zahvaliti</a:t>
          </a:r>
          <a:endParaRPr lang="en-US"/>
        </a:p>
      </dgm:t>
    </dgm:pt>
    <dgm:pt modelId="{6C85C5AC-5D8C-4631-B5CF-AAD7EADC80FB}" type="parTrans" cxnId="{7EA4F01B-4A27-48EB-B703-B8D13835DC43}">
      <dgm:prSet/>
      <dgm:spPr/>
      <dgm:t>
        <a:bodyPr/>
        <a:lstStyle/>
        <a:p>
          <a:endParaRPr lang="en-US"/>
        </a:p>
      </dgm:t>
    </dgm:pt>
    <dgm:pt modelId="{69D61C5E-C034-4A71-BFDF-75E0D5002989}" type="sibTrans" cxnId="{7EA4F01B-4A27-48EB-B703-B8D13835DC43}">
      <dgm:prSet/>
      <dgm:spPr/>
      <dgm:t>
        <a:bodyPr/>
        <a:lstStyle/>
        <a:p>
          <a:endParaRPr lang="en-US"/>
        </a:p>
      </dgm:t>
    </dgm:pt>
    <dgm:pt modelId="{0F2DDAE1-DA04-4897-80C9-C1215BB0CDC2}" type="pres">
      <dgm:prSet presAssocID="{850176F0-4014-427A-9590-DDABA6F9359F}" presName="Name0" presStyleCnt="0">
        <dgm:presLayoutVars>
          <dgm:dir/>
          <dgm:resizeHandles val="exact"/>
        </dgm:presLayoutVars>
      </dgm:prSet>
      <dgm:spPr/>
    </dgm:pt>
    <dgm:pt modelId="{D247FF0D-4763-4BE2-B089-655F8BDA067A}" type="pres">
      <dgm:prSet presAssocID="{AD7B0B47-10FD-43AD-9ECD-FAFCA7C84DCF}" presName="node" presStyleLbl="node1" presStyleIdx="0" presStyleCnt="8">
        <dgm:presLayoutVars>
          <dgm:bulletEnabled val="1"/>
        </dgm:presLayoutVars>
      </dgm:prSet>
      <dgm:spPr/>
    </dgm:pt>
    <dgm:pt modelId="{AF3B071D-5FCD-401E-A8C9-1C444452A93A}" type="pres">
      <dgm:prSet presAssocID="{4D073016-0958-4D7F-BC39-876F48F356CC}" presName="sibTrans" presStyleLbl="sibTrans1D1" presStyleIdx="0" presStyleCnt="7"/>
      <dgm:spPr/>
    </dgm:pt>
    <dgm:pt modelId="{B0655593-4298-43CF-BC53-AB6FD598C72B}" type="pres">
      <dgm:prSet presAssocID="{4D073016-0958-4D7F-BC39-876F48F356CC}" presName="connectorText" presStyleLbl="sibTrans1D1" presStyleIdx="0" presStyleCnt="7"/>
      <dgm:spPr/>
    </dgm:pt>
    <dgm:pt modelId="{B215CAFE-7F58-42EF-9AA6-7C79C038BE77}" type="pres">
      <dgm:prSet presAssocID="{269DA603-B664-4DE6-8595-30086DD53231}" presName="node" presStyleLbl="node1" presStyleIdx="1" presStyleCnt="8">
        <dgm:presLayoutVars>
          <dgm:bulletEnabled val="1"/>
        </dgm:presLayoutVars>
      </dgm:prSet>
      <dgm:spPr/>
    </dgm:pt>
    <dgm:pt modelId="{50839AD9-BD09-4F2F-97B0-186D3A5ABE99}" type="pres">
      <dgm:prSet presAssocID="{60BF1401-9C63-4CF4-BCED-60DD0EE29AED}" presName="sibTrans" presStyleLbl="sibTrans1D1" presStyleIdx="1" presStyleCnt="7"/>
      <dgm:spPr/>
    </dgm:pt>
    <dgm:pt modelId="{9B62225A-3246-47A1-832C-8FA5F2802B21}" type="pres">
      <dgm:prSet presAssocID="{60BF1401-9C63-4CF4-BCED-60DD0EE29AED}" presName="connectorText" presStyleLbl="sibTrans1D1" presStyleIdx="1" presStyleCnt="7"/>
      <dgm:spPr/>
    </dgm:pt>
    <dgm:pt modelId="{835DB730-1165-4200-B5C8-0B50C05BC303}" type="pres">
      <dgm:prSet presAssocID="{3CAC9697-DD3E-492D-AEFB-B1F3BFE86876}" presName="node" presStyleLbl="node1" presStyleIdx="2" presStyleCnt="8">
        <dgm:presLayoutVars>
          <dgm:bulletEnabled val="1"/>
        </dgm:presLayoutVars>
      </dgm:prSet>
      <dgm:spPr/>
    </dgm:pt>
    <dgm:pt modelId="{A0EF3CD1-E588-45A0-8D6F-373A6032ACC4}" type="pres">
      <dgm:prSet presAssocID="{5C846758-2D01-4637-B8AE-9DF810B46F33}" presName="sibTrans" presStyleLbl="sibTrans1D1" presStyleIdx="2" presStyleCnt="7"/>
      <dgm:spPr/>
    </dgm:pt>
    <dgm:pt modelId="{33CEB9B8-FD6F-4F89-BA79-42878EBA830A}" type="pres">
      <dgm:prSet presAssocID="{5C846758-2D01-4637-B8AE-9DF810B46F33}" presName="connectorText" presStyleLbl="sibTrans1D1" presStyleIdx="2" presStyleCnt="7"/>
      <dgm:spPr/>
    </dgm:pt>
    <dgm:pt modelId="{B3BB3B64-58B2-41A5-838D-FDBF7C2B9E92}" type="pres">
      <dgm:prSet presAssocID="{385017FC-EB02-44BC-8F88-45EC687615B2}" presName="node" presStyleLbl="node1" presStyleIdx="3" presStyleCnt="8">
        <dgm:presLayoutVars>
          <dgm:bulletEnabled val="1"/>
        </dgm:presLayoutVars>
      </dgm:prSet>
      <dgm:spPr/>
    </dgm:pt>
    <dgm:pt modelId="{093777A0-F28B-4037-AD95-BCC5221B3B69}" type="pres">
      <dgm:prSet presAssocID="{20447426-A3E6-4896-8636-41AE82A88438}" presName="sibTrans" presStyleLbl="sibTrans1D1" presStyleIdx="3" presStyleCnt="7"/>
      <dgm:spPr/>
    </dgm:pt>
    <dgm:pt modelId="{A8E1B8D0-5F65-4EE0-9F9D-40BD362AB037}" type="pres">
      <dgm:prSet presAssocID="{20447426-A3E6-4896-8636-41AE82A88438}" presName="connectorText" presStyleLbl="sibTrans1D1" presStyleIdx="3" presStyleCnt="7"/>
      <dgm:spPr/>
    </dgm:pt>
    <dgm:pt modelId="{775819E0-3FB2-4DAB-83F8-548775746917}" type="pres">
      <dgm:prSet presAssocID="{871C8EF6-2033-4446-96CF-EC74480A8A3A}" presName="node" presStyleLbl="node1" presStyleIdx="4" presStyleCnt="8">
        <dgm:presLayoutVars>
          <dgm:bulletEnabled val="1"/>
        </dgm:presLayoutVars>
      </dgm:prSet>
      <dgm:spPr/>
    </dgm:pt>
    <dgm:pt modelId="{0A9CBE84-7170-48F0-8058-F3439B4B77C6}" type="pres">
      <dgm:prSet presAssocID="{1CCC43D3-96E7-44FF-9B91-1A86DDF671D0}" presName="sibTrans" presStyleLbl="sibTrans1D1" presStyleIdx="4" presStyleCnt="7"/>
      <dgm:spPr/>
    </dgm:pt>
    <dgm:pt modelId="{90CDC2FA-8F90-4C50-9383-74EC7295FA6A}" type="pres">
      <dgm:prSet presAssocID="{1CCC43D3-96E7-44FF-9B91-1A86DDF671D0}" presName="connectorText" presStyleLbl="sibTrans1D1" presStyleIdx="4" presStyleCnt="7"/>
      <dgm:spPr/>
    </dgm:pt>
    <dgm:pt modelId="{2CD68240-74F5-4A9E-B5B4-24656A4099EE}" type="pres">
      <dgm:prSet presAssocID="{FD676AD6-B034-4233-94D5-1BD081C9B759}" presName="node" presStyleLbl="node1" presStyleIdx="5" presStyleCnt="8">
        <dgm:presLayoutVars>
          <dgm:bulletEnabled val="1"/>
        </dgm:presLayoutVars>
      </dgm:prSet>
      <dgm:spPr/>
    </dgm:pt>
    <dgm:pt modelId="{5FF359E5-39E9-4DB6-9D86-FBA7D9E15205}" type="pres">
      <dgm:prSet presAssocID="{A60F03AF-51C2-4737-A362-E41FC78B87DC}" presName="sibTrans" presStyleLbl="sibTrans1D1" presStyleIdx="5" presStyleCnt="7"/>
      <dgm:spPr/>
    </dgm:pt>
    <dgm:pt modelId="{0C5529EA-8563-4E86-874F-94F808B6C546}" type="pres">
      <dgm:prSet presAssocID="{A60F03AF-51C2-4737-A362-E41FC78B87DC}" presName="connectorText" presStyleLbl="sibTrans1D1" presStyleIdx="5" presStyleCnt="7"/>
      <dgm:spPr/>
    </dgm:pt>
    <dgm:pt modelId="{4D4DB3BC-8C30-46D7-80FF-8CAB51FFCF86}" type="pres">
      <dgm:prSet presAssocID="{6132AC1B-56F2-4457-B9C9-B1B400140F61}" presName="node" presStyleLbl="node1" presStyleIdx="6" presStyleCnt="8">
        <dgm:presLayoutVars>
          <dgm:bulletEnabled val="1"/>
        </dgm:presLayoutVars>
      </dgm:prSet>
      <dgm:spPr/>
    </dgm:pt>
    <dgm:pt modelId="{CD28B1D3-C40E-4DFA-A241-1687121BAD44}" type="pres">
      <dgm:prSet presAssocID="{3731AC47-5B22-4FC9-9F06-3A0025098E70}" presName="sibTrans" presStyleLbl="sibTrans1D1" presStyleIdx="6" presStyleCnt="7"/>
      <dgm:spPr/>
    </dgm:pt>
    <dgm:pt modelId="{F18B23EF-6A6A-4DFB-AD90-034C85D33FF6}" type="pres">
      <dgm:prSet presAssocID="{3731AC47-5B22-4FC9-9F06-3A0025098E70}" presName="connectorText" presStyleLbl="sibTrans1D1" presStyleIdx="6" presStyleCnt="7"/>
      <dgm:spPr/>
    </dgm:pt>
    <dgm:pt modelId="{ECC4C7F3-4BB3-4B06-AC5D-1D4CD677AD1C}" type="pres">
      <dgm:prSet presAssocID="{3661B45A-272D-4B09-A602-554CB3F8A163}" presName="node" presStyleLbl="node1" presStyleIdx="7" presStyleCnt="8">
        <dgm:presLayoutVars>
          <dgm:bulletEnabled val="1"/>
        </dgm:presLayoutVars>
      </dgm:prSet>
      <dgm:spPr/>
    </dgm:pt>
  </dgm:ptLst>
  <dgm:cxnLst>
    <dgm:cxn modelId="{C813A001-9955-4D9F-83C0-C13547D0072A}" srcId="{850176F0-4014-427A-9590-DDABA6F9359F}" destId="{871C8EF6-2033-4446-96CF-EC74480A8A3A}" srcOrd="4" destOrd="0" parTransId="{AA57AFEC-799A-4B5C-AD54-5F1EBEBDD761}" sibTransId="{1CCC43D3-96E7-44FF-9B91-1A86DDF671D0}"/>
    <dgm:cxn modelId="{8201300A-9A38-45F4-9265-F560D4D68E18}" srcId="{850176F0-4014-427A-9590-DDABA6F9359F}" destId="{385017FC-EB02-44BC-8F88-45EC687615B2}" srcOrd="3" destOrd="0" parTransId="{91E964EA-850E-4D24-93D7-BDFDA4A2CC61}" sibTransId="{20447426-A3E6-4896-8636-41AE82A88438}"/>
    <dgm:cxn modelId="{9724AA13-8178-461E-B598-7BAABC4D13F8}" type="presOf" srcId="{20447426-A3E6-4896-8636-41AE82A88438}" destId="{093777A0-F28B-4037-AD95-BCC5221B3B69}" srcOrd="0" destOrd="0" presId="urn:microsoft.com/office/officeart/2016/7/layout/RepeatingBendingProcessNew"/>
    <dgm:cxn modelId="{C65CF417-614D-4AA4-A0D3-EF4B52F1AF8F}" type="presOf" srcId="{1CCC43D3-96E7-44FF-9B91-1A86DDF671D0}" destId="{0A9CBE84-7170-48F0-8058-F3439B4B77C6}" srcOrd="0" destOrd="0" presId="urn:microsoft.com/office/officeart/2016/7/layout/RepeatingBendingProcessNew"/>
    <dgm:cxn modelId="{7EA4F01B-4A27-48EB-B703-B8D13835DC43}" srcId="{850176F0-4014-427A-9590-DDABA6F9359F}" destId="{3661B45A-272D-4B09-A602-554CB3F8A163}" srcOrd="7" destOrd="0" parTransId="{6C85C5AC-5D8C-4631-B5CF-AAD7EADC80FB}" sibTransId="{69D61C5E-C034-4A71-BFDF-75E0D5002989}"/>
    <dgm:cxn modelId="{DFB79121-DEB2-456E-8E43-DC013B739569}" type="presOf" srcId="{A60F03AF-51C2-4737-A362-E41FC78B87DC}" destId="{5FF359E5-39E9-4DB6-9D86-FBA7D9E15205}" srcOrd="0" destOrd="0" presId="urn:microsoft.com/office/officeart/2016/7/layout/RepeatingBendingProcessNew"/>
    <dgm:cxn modelId="{FE46DC23-1EE6-46CD-92A0-07252FCE2627}" srcId="{850176F0-4014-427A-9590-DDABA6F9359F}" destId="{6132AC1B-56F2-4457-B9C9-B1B400140F61}" srcOrd="6" destOrd="0" parTransId="{5F9D5DEB-A40F-4EB9-9D3D-55895540393D}" sibTransId="{3731AC47-5B22-4FC9-9F06-3A0025098E70}"/>
    <dgm:cxn modelId="{47228232-E365-4690-A346-59CAA406BA3D}" type="presOf" srcId="{3661B45A-272D-4B09-A602-554CB3F8A163}" destId="{ECC4C7F3-4BB3-4B06-AC5D-1D4CD677AD1C}" srcOrd="0" destOrd="0" presId="urn:microsoft.com/office/officeart/2016/7/layout/RepeatingBendingProcessNew"/>
    <dgm:cxn modelId="{81876039-477E-4581-A19A-18FE6B33F82A}" type="presOf" srcId="{60BF1401-9C63-4CF4-BCED-60DD0EE29AED}" destId="{50839AD9-BD09-4F2F-97B0-186D3A5ABE99}" srcOrd="0" destOrd="0" presId="urn:microsoft.com/office/officeart/2016/7/layout/RepeatingBendingProcessNew"/>
    <dgm:cxn modelId="{23E44139-7814-42A6-AD7D-496FEE75C5C4}" type="presOf" srcId="{4D073016-0958-4D7F-BC39-876F48F356CC}" destId="{AF3B071D-5FCD-401E-A8C9-1C444452A93A}" srcOrd="0" destOrd="0" presId="urn:microsoft.com/office/officeart/2016/7/layout/RepeatingBendingProcessNew"/>
    <dgm:cxn modelId="{1C0EA43D-5520-49D4-9408-65596FEEE174}" type="presOf" srcId="{60BF1401-9C63-4CF4-BCED-60DD0EE29AED}" destId="{9B62225A-3246-47A1-832C-8FA5F2802B21}" srcOrd="1" destOrd="0" presId="urn:microsoft.com/office/officeart/2016/7/layout/RepeatingBendingProcessNew"/>
    <dgm:cxn modelId="{2E3D5E62-413A-4B5B-874B-477CA30EE0A0}" type="presOf" srcId="{1CCC43D3-96E7-44FF-9B91-1A86DDF671D0}" destId="{90CDC2FA-8F90-4C50-9383-74EC7295FA6A}" srcOrd="1" destOrd="0" presId="urn:microsoft.com/office/officeart/2016/7/layout/RepeatingBendingProcessNew"/>
    <dgm:cxn modelId="{4093DB44-E307-4F7A-AB69-3439C3453ACC}" type="presOf" srcId="{3731AC47-5B22-4FC9-9F06-3A0025098E70}" destId="{F18B23EF-6A6A-4DFB-AD90-034C85D33FF6}" srcOrd="1" destOrd="0" presId="urn:microsoft.com/office/officeart/2016/7/layout/RepeatingBendingProcessNew"/>
    <dgm:cxn modelId="{62053D66-C2D4-469B-AD66-CEB055973DEA}" type="presOf" srcId="{A60F03AF-51C2-4737-A362-E41FC78B87DC}" destId="{0C5529EA-8563-4E86-874F-94F808B6C546}" srcOrd="1" destOrd="0" presId="urn:microsoft.com/office/officeart/2016/7/layout/RepeatingBendingProcessNew"/>
    <dgm:cxn modelId="{D9BBB171-E183-46E2-8615-DBA035022468}" type="presOf" srcId="{5C846758-2D01-4637-B8AE-9DF810B46F33}" destId="{A0EF3CD1-E588-45A0-8D6F-373A6032ACC4}" srcOrd="0" destOrd="0" presId="urn:microsoft.com/office/officeart/2016/7/layout/RepeatingBendingProcessNew"/>
    <dgm:cxn modelId="{5B5C0852-F84D-4940-B3AB-14388CBEF35A}" type="presOf" srcId="{850176F0-4014-427A-9590-DDABA6F9359F}" destId="{0F2DDAE1-DA04-4897-80C9-C1215BB0CDC2}" srcOrd="0" destOrd="0" presId="urn:microsoft.com/office/officeart/2016/7/layout/RepeatingBendingProcessNew"/>
    <dgm:cxn modelId="{500B1689-8C50-42E3-885B-E86BF8A2CF1E}" type="presOf" srcId="{385017FC-EB02-44BC-8F88-45EC687615B2}" destId="{B3BB3B64-58B2-41A5-838D-FDBF7C2B9E92}" srcOrd="0" destOrd="0" presId="urn:microsoft.com/office/officeart/2016/7/layout/RepeatingBendingProcessNew"/>
    <dgm:cxn modelId="{A531EE89-48F6-447B-9199-5DC657E5FD08}" srcId="{850176F0-4014-427A-9590-DDABA6F9359F}" destId="{269DA603-B664-4DE6-8595-30086DD53231}" srcOrd="1" destOrd="0" parTransId="{85670B83-AA27-45E5-82B7-7ACE8897AD91}" sibTransId="{60BF1401-9C63-4CF4-BCED-60DD0EE29AED}"/>
    <dgm:cxn modelId="{D304A69B-4D59-4B16-B1A3-30A2185C3190}" srcId="{850176F0-4014-427A-9590-DDABA6F9359F}" destId="{FD676AD6-B034-4233-94D5-1BD081C9B759}" srcOrd="5" destOrd="0" parTransId="{18C1D534-780C-4F4A-9462-59A068EDE56E}" sibTransId="{A60F03AF-51C2-4737-A362-E41FC78B87DC}"/>
    <dgm:cxn modelId="{2844C7B5-D950-4B50-9426-C2C1FA0F1B22}" type="presOf" srcId="{AD7B0B47-10FD-43AD-9ECD-FAFCA7C84DCF}" destId="{D247FF0D-4763-4BE2-B089-655F8BDA067A}" srcOrd="0" destOrd="0" presId="urn:microsoft.com/office/officeart/2016/7/layout/RepeatingBendingProcessNew"/>
    <dgm:cxn modelId="{CBC25FB7-C221-4024-92E4-4B1C8EE7D12A}" type="presOf" srcId="{4D073016-0958-4D7F-BC39-876F48F356CC}" destId="{B0655593-4298-43CF-BC53-AB6FD598C72B}" srcOrd="1" destOrd="0" presId="urn:microsoft.com/office/officeart/2016/7/layout/RepeatingBendingProcessNew"/>
    <dgm:cxn modelId="{7668A0B7-A627-4E03-8304-D88EEC124CB7}" type="presOf" srcId="{FD676AD6-B034-4233-94D5-1BD081C9B759}" destId="{2CD68240-74F5-4A9E-B5B4-24656A4099EE}" srcOrd="0" destOrd="0" presId="urn:microsoft.com/office/officeart/2016/7/layout/RepeatingBendingProcessNew"/>
    <dgm:cxn modelId="{195105B9-969E-46CE-9280-596E3D58CFB1}" srcId="{850176F0-4014-427A-9590-DDABA6F9359F}" destId="{AD7B0B47-10FD-43AD-9ECD-FAFCA7C84DCF}" srcOrd="0" destOrd="0" parTransId="{DAE5A85E-EA96-4F5C-9CF0-8BF3FAF284DB}" sibTransId="{4D073016-0958-4D7F-BC39-876F48F356CC}"/>
    <dgm:cxn modelId="{371776C3-97FD-46B5-857D-FB8FA0265AF5}" type="presOf" srcId="{269DA603-B664-4DE6-8595-30086DD53231}" destId="{B215CAFE-7F58-42EF-9AA6-7C79C038BE77}" srcOrd="0" destOrd="0" presId="urn:microsoft.com/office/officeart/2016/7/layout/RepeatingBendingProcessNew"/>
    <dgm:cxn modelId="{982AC1CE-6CE9-4B1B-9282-EC0EEEA89C9E}" type="presOf" srcId="{20447426-A3E6-4896-8636-41AE82A88438}" destId="{A8E1B8D0-5F65-4EE0-9F9D-40BD362AB037}" srcOrd="1" destOrd="0" presId="urn:microsoft.com/office/officeart/2016/7/layout/RepeatingBendingProcessNew"/>
    <dgm:cxn modelId="{3A340ED0-B146-465F-B77F-F3E3E5D35E55}" type="presOf" srcId="{5C846758-2D01-4637-B8AE-9DF810B46F33}" destId="{33CEB9B8-FD6F-4F89-BA79-42878EBA830A}" srcOrd="1" destOrd="0" presId="urn:microsoft.com/office/officeart/2016/7/layout/RepeatingBendingProcessNew"/>
    <dgm:cxn modelId="{9EB088E9-DD6B-4484-A346-473203A43B24}" type="presOf" srcId="{3CAC9697-DD3E-492D-AEFB-B1F3BFE86876}" destId="{835DB730-1165-4200-B5C8-0B50C05BC303}" srcOrd="0" destOrd="0" presId="urn:microsoft.com/office/officeart/2016/7/layout/RepeatingBendingProcessNew"/>
    <dgm:cxn modelId="{36959FF0-AA5A-474E-A4A1-50509DB2F72E}" type="presOf" srcId="{6132AC1B-56F2-4457-B9C9-B1B400140F61}" destId="{4D4DB3BC-8C30-46D7-80FF-8CAB51FFCF86}" srcOrd="0" destOrd="0" presId="urn:microsoft.com/office/officeart/2016/7/layout/RepeatingBendingProcessNew"/>
    <dgm:cxn modelId="{4BAAB5F6-61D3-4FA0-A842-BC2D6907DF71}" type="presOf" srcId="{3731AC47-5B22-4FC9-9F06-3A0025098E70}" destId="{CD28B1D3-C40E-4DFA-A241-1687121BAD44}" srcOrd="0" destOrd="0" presId="urn:microsoft.com/office/officeart/2016/7/layout/RepeatingBendingProcessNew"/>
    <dgm:cxn modelId="{97852CF8-B14A-450E-92DF-90A43C236814}" type="presOf" srcId="{871C8EF6-2033-4446-96CF-EC74480A8A3A}" destId="{775819E0-3FB2-4DAB-83F8-548775746917}" srcOrd="0" destOrd="0" presId="urn:microsoft.com/office/officeart/2016/7/layout/RepeatingBendingProcessNew"/>
    <dgm:cxn modelId="{A422C9F8-B19D-4AD3-A024-F48174E26B72}" srcId="{850176F0-4014-427A-9590-DDABA6F9359F}" destId="{3CAC9697-DD3E-492D-AEFB-B1F3BFE86876}" srcOrd="2" destOrd="0" parTransId="{2C210E18-C37A-456C-BB41-E1CDFA884B31}" sibTransId="{5C846758-2D01-4637-B8AE-9DF810B46F33}"/>
    <dgm:cxn modelId="{F2D2919B-3BAF-48DF-88E9-1E0978AB1628}" type="presParOf" srcId="{0F2DDAE1-DA04-4897-80C9-C1215BB0CDC2}" destId="{D247FF0D-4763-4BE2-B089-655F8BDA067A}" srcOrd="0" destOrd="0" presId="urn:microsoft.com/office/officeart/2016/7/layout/RepeatingBendingProcessNew"/>
    <dgm:cxn modelId="{3855536B-1264-465E-A7C1-7D95E44379DB}" type="presParOf" srcId="{0F2DDAE1-DA04-4897-80C9-C1215BB0CDC2}" destId="{AF3B071D-5FCD-401E-A8C9-1C444452A93A}" srcOrd="1" destOrd="0" presId="urn:microsoft.com/office/officeart/2016/7/layout/RepeatingBendingProcessNew"/>
    <dgm:cxn modelId="{1FC08CF9-2741-4F71-A6A8-CC71B9505FDA}" type="presParOf" srcId="{AF3B071D-5FCD-401E-A8C9-1C444452A93A}" destId="{B0655593-4298-43CF-BC53-AB6FD598C72B}" srcOrd="0" destOrd="0" presId="urn:microsoft.com/office/officeart/2016/7/layout/RepeatingBendingProcessNew"/>
    <dgm:cxn modelId="{148C14F1-277B-4025-B5BE-FBD94B3B7EAB}" type="presParOf" srcId="{0F2DDAE1-DA04-4897-80C9-C1215BB0CDC2}" destId="{B215CAFE-7F58-42EF-9AA6-7C79C038BE77}" srcOrd="2" destOrd="0" presId="urn:microsoft.com/office/officeart/2016/7/layout/RepeatingBendingProcessNew"/>
    <dgm:cxn modelId="{C8205D42-F998-43E3-9A59-2B5A691AB88F}" type="presParOf" srcId="{0F2DDAE1-DA04-4897-80C9-C1215BB0CDC2}" destId="{50839AD9-BD09-4F2F-97B0-186D3A5ABE99}" srcOrd="3" destOrd="0" presId="urn:microsoft.com/office/officeart/2016/7/layout/RepeatingBendingProcessNew"/>
    <dgm:cxn modelId="{077775EE-AC9D-40A7-9C91-AB1F11E28A5B}" type="presParOf" srcId="{50839AD9-BD09-4F2F-97B0-186D3A5ABE99}" destId="{9B62225A-3246-47A1-832C-8FA5F2802B21}" srcOrd="0" destOrd="0" presId="urn:microsoft.com/office/officeart/2016/7/layout/RepeatingBendingProcessNew"/>
    <dgm:cxn modelId="{8862CB91-58E1-43FD-8185-B9EEACF6C9DD}" type="presParOf" srcId="{0F2DDAE1-DA04-4897-80C9-C1215BB0CDC2}" destId="{835DB730-1165-4200-B5C8-0B50C05BC303}" srcOrd="4" destOrd="0" presId="urn:microsoft.com/office/officeart/2016/7/layout/RepeatingBendingProcessNew"/>
    <dgm:cxn modelId="{DB510598-D67E-4234-9864-01BE1A7278FA}" type="presParOf" srcId="{0F2DDAE1-DA04-4897-80C9-C1215BB0CDC2}" destId="{A0EF3CD1-E588-45A0-8D6F-373A6032ACC4}" srcOrd="5" destOrd="0" presId="urn:microsoft.com/office/officeart/2016/7/layout/RepeatingBendingProcessNew"/>
    <dgm:cxn modelId="{8159B410-79BE-433F-B618-AC3B4AE8480E}" type="presParOf" srcId="{A0EF3CD1-E588-45A0-8D6F-373A6032ACC4}" destId="{33CEB9B8-FD6F-4F89-BA79-42878EBA830A}" srcOrd="0" destOrd="0" presId="urn:microsoft.com/office/officeart/2016/7/layout/RepeatingBendingProcessNew"/>
    <dgm:cxn modelId="{DD3895F6-E613-4D5A-8AC5-1FEAC3AB91CB}" type="presParOf" srcId="{0F2DDAE1-DA04-4897-80C9-C1215BB0CDC2}" destId="{B3BB3B64-58B2-41A5-838D-FDBF7C2B9E92}" srcOrd="6" destOrd="0" presId="urn:microsoft.com/office/officeart/2016/7/layout/RepeatingBendingProcessNew"/>
    <dgm:cxn modelId="{C14A489F-9AB4-4981-890E-E6586D118A18}" type="presParOf" srcId="{0F2DDAE1-DA04-4897-80C9-C1215BB0CDC2}" destId="{093777A0-F28B-4037-AD95-BCC5221B3B69}" srcOrd="7" destOrd="0" presId="urn:microsoft.com/office/officeart/2016/7/layout/RepeatingBendingProcessNew"/>
    <dgm:cxn modelId="{5CB2FAE0-3A02-4251-97B1-3A2C1611CF3C}" type="presParOf" srcId="{093777A0-F28B-4037-AD95-BCC5221B3B69}" destId="{A8E1B8D0-5F65-4EE0-9F9D-40BD362AB037}" srcOrd="0" destOrd="0" presId="urn:microsoft.com/office/officeart/2016/7/layout/RepeatingBendingProcessNew"/>
    <dgm:cxn modelId="{8D07E300-4784-4A33-A4A9-9316A2DBD1BA}" type="presParOf" srcId="{0F2DDAE1-DA04-4897-80C9-C1215BB0CDC2}" destId="{775819E0-3FB2-4DAB-83F8-548775746917}" srcOrd="8" destOrd="0" presId="urn:microsoft.com/office/officeart/2016/7/layout/RepeatingBendingProcessNew"/>
    <dgm:cxn modelId="{B9479BF9-FFC2-4EAE-8440-39938EEC52AD}" type="presParOf" srcId="{0F2DDAE1-DA04-4897-80C9-C1215BB0CDC2}" destId="{0A9CBE84-7170-48F0-8058-F3439B4B77C6}" srcOrd="9" destOrd="0" presId="urn:microsoft.com/office/officeart/2016/7/layout/RepeatingBendingProcessNew"/>
    <dgm:cxn modelId="{6EFDAAF1-D0C2-4222-AF9B-3EEED940207E}" type="presParOf" srcId="{0A9CBE84-7170-48F0-8058-F3439B4B77C6}" destId="{90CDC2FA-8F90-4C50-9383-74EC7295FA6A}" srcOrd="0" destOrd="0" presId="urn:microsoft.com/office/officeart/2016/7/layout/RepeatingBendingProcessNew"/>
    <dgm:cxn modelId="{30CF9072-84A4-4A12-BA55-8CEE7BF38691}" type="presParOf" srcId="{0F2DDAE1-DA04-4897-80C9-C1215BB0CDC2}" destId="{2CD68240-74F5-4A9E-B5B4-24656A4099EE}" srcOrd="10" destOrd="0" presId="urn:microsoft.com/office/officeart/2016/7/layout/RepeatingBendingProcessNew"/>
    <dgm:cxn modelId="{88CEBF08-FE99-41CA-A47C-7768B51E81EC}" type="presParOf" srcId="{0F2DDAE1-DA04-4897-80C9-C1215BB0CDC2}" destId="{5FF359E5-39E9-4DB6-9D86-FBA7D9E15205}" srcOrd="11" destOrd="0" presId="urn:microsoft.com/office/officeart/2016/7/layout/RepeatingBendingProcessNew"/>
    <dgm:cxn modelId="{3E0A255C-D73B-438B-8116-67CD319001B0}" type="presParOf" srcId="{5FF359E5-39E9-4DB6-9D86-FBA7D9E15205}" destId="{0C5529EA-8563-4E86-874F-94F808B6C546}" srcOrd="0" destOrd="0" presId="urn:microsoft.com/office/officeart/2016/7/layout/RepeatingBendingProcessNew"/>
    <dgm:cxn modelId="{DDF731EA-3D55-4E3B-A840-8D4FE1332A9A}" type="presParOf" srcId="{0F2DDAE1-DA04-4897-80C9-C1215BB0CDC2}" destId="{4D4DB3BC-8C30-46D7-80FF-8CAB51FFCF86}" srcOrd="12" destOrd="0" presId="urn:microsoft.com/office/officeart/2016/7/layout/RepeatingBendingProcessNew"/>
    <dgm:cxn modelId="{EBFBCC63-5DEB-4EED-9E88-48ECDBA47FD1}" type="presParOf" srcId="{0F2DDAE1-DA04-4897-80C9-C1215BB0CDC2}" destId="{CD28B1D3-C40E-4DFA-A241-1687121BAD44}" srcOrd="13" destOrd="0" presId="urn:microsoft.com/office/officeart/2016/7/layout/RepeatingBendingProcessNew"/>
    <dgm:cxn modelId="{CFC1C457-7ED3-49C5-B26D-719E62DC3443}" type="presParOf" srcId="{CD28B1D3-C40E-4DFA-A241-1687121BAD44}" destId="{F18B23EF-6A6A-4DFB-AD90-034C85D33FF6}" srcOrd="0" destOrd="0" presId="urn:microsoft.com/office/officeart/2016/7/layout/RepeatingBendingProcessNew"/>
    <dgm:cxn modelId="{FAA494E5-0219-4F03-90F3-975BD91CAAD2}" type="presParOf" srcId="{0F2DDAE1-DA04-4897-80C9-C1215BB0CDC2}" destId="{ECC4C7F3-4BB3-4B06-AC5D-1D4CD677AD1C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DA10C1-88AD-4B5F-8188-9AAE02569D85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7D9FE65-EF9A-46E8-8A4E-FBF3E9FAFE53}">
      <dgm:prSet custT="1"/>
      <dgm:spPr/>
      <dgm:t>
        <a:bodyPr/>
        <a:lstStyle/>
        <a:p>
          <a:r>
            <a:rPr lang="hr-HR" sz="1600" b="1" dirty="0"/>
            <a:t>1.</a:t>
          </a:r>
        </a:p>
        <a:p>
          <a:r>
            <a:rPr lang="hr-HR" sz="1600" b="1" dirty="0"/>
            <a:t>Kad kasniš na početak sata</a:t>
          </a:r>
          <a:endParaRPr lang="en-US" sz="1600" b="1" dirty="0"/>
        </a:p>
      </dgm:t>
    </dgm:pt>
    <dgm:pt modelId="{9142CBA2-BB49-40F7-AAD7-D4678750B9D2}" type="parTrans" cxnId="{15C087DD-AE00-4228-BA68-F408BF4AC08A}">
      <dgm:prSet/>
      <dgm:spPr/>
      <dgm:t>
        <a:bodyPr/>
        <a:lstStyle/>
        <a:p>
          <a:endParaRPr lang="en-US"/>
        </a:p>
      </dgm:t>
    </dgm:pt>
    <dgm:pt modelId="{27178204-6C1A-4C14-B5B9-A372EEEE1205}" type="sibTrans" cxnId="{15C087DD-AE00-4228-BA68-F408BF4AC08A}">
      <dgm:prSet/>
      <dgm:spPr/>
      <dgm:t>
        <a:bodyPr/>
        <a:lstStyle/>
        <a:p>
          <a:endParaRPr lang="en-US"/>
        </a:p>
      </dgm:t>
    </dgm:pt>
    <dgm:pt modelId="{60A2F3A4-D0B0-463F-A3C4-921F05C1BB58}">
      <dgm:prSet custT="1"/>
      <dgm:spPr/>
      <dgm:t>
        <a:bodyPr/>
        <a:lstStyle/>
        <a:p>
          <a:r>
            <a:rPr lang="hr-HR" sz="1600" b="1" dirty="0"/>
            <a:t>2. </a:t>
          </a:r>
        </a:p>
        <a:p>
          <a:r>
            <a:rPr lang="hr-HR" sz="1600" b="1" dirty="0"/>
            <a:t>osjećam nezadovoljstvo/ljutnju/nepoštovanje,</a:t>
          </a:r>
          <a:endParaRPr lang="en-US" sz="1600" b="1" dirty="0"/>
        </a:p>
      </dgm:t>
    </dgm:pt>
    <dgm:pt modelId="{A1FCBA8E-AF5C-4EC1-AC6C-67DEEC91C14B}" type="parTrans" cxnId="{3B1F1741-B850-46B2-BF29-63A7283A7729}">
      <dgm:prSet/>
      <dgm:spPr/>
      <dgm:t>
        <a:bodyPr/>
        <a:lstStyle/>
        <a:p>
          <a:endParaRPr lang="en-US"/>
        </a:p>
      </dgm:t>
    </dgm:pt>
    <dgm:pt modelId="{E32974F6-926D-4233-8494-CC300BFD8371}" type="sibTrans" cxnId="{3B1F1741-B850-46B2-BF29-63A7283A7729}">
      <dgm:prSet/>
      <dgm:spPr/>
      <dgm:t>
        <a:bodyPr/>
        <a:lstStyle/>
        <a:p>
          <a:endParaRPr lang="en-US"/>
        </a:p>
      </dgm:t>
    </dgm:pt>
    <dgm:pt modelId="{6C1B4220-FC5B-4454-AAF1-01B247688E90}">
      <dgm:prSet custT="1"/>
      <dgm:spPr/>
      <dgm:t>
        <a:bodyPr/>
        <a:lstStyle/>
        <a:p>
          <a:r>
            <a:rPr lang="hr-HR" sz="1600" b="1" dirty="0"/>
            <a:t>3.</a:t>
          </a:r>
        </a:p>
        <a:p>
          <a:r>
            <a:rPr lang="hr-HR" sz="1600" b="1" dirty="0"/>
            <a:t>jer  me to ometa  u radu.</a:t>
          </a:r>
          <a:endParaRPr lang="en-US" sz="2600" dirty="0"/>
        </a:p>
      </dgm:t>
    </dgm:pt>
    <dgm:pt modelId="{8D8FCF34-585D-4767-B2A7-A4C393C1352D}" type="parTrans" cxnId="{F8C86400-CEFC-4982-A1FB-76B93BEBE0BD}">
      <dgm:prSet/>
      <dgm:spPr/>
      <dgm:t>
        <a:bodyPr/>
        <a:lstStyle/>
        <a:p>
          <a:endParaRPr lang="en-US"/>
        </a:p>
      </dgm:t>
    </dgm:pt>
    <dgm:pt modelId="{39DF3B20-9E3E-423D-88FF-E4B42FC3476F}" type="sibTrans" cxnId="{F8C86400-CEFC-4982-A1FB-76B93BEBE0BD}">
      <dgm:prSet/>
      <dgm:spPr/>
      <dgm:t>
        <a:bodyPr/>
        <a:lstStyle/>
        <a:p>
          <a:endParaRPr lang="en-US"/>
        </a:p>
      </dgm:t>
    </dgm:pt>
    <dgm:pt modelId="{8AAD5916-B5CB-4C51-A3C5-C3D6B3D4ED3E}">
      <dgm:prSet custT="1"/>
      <dgm:spPr/>
      <dgm:t>
        <a:bodyPr/>
        <a:lstStyle/>
        <a:p>
          <a:r>
            <a:rPr lang="hr-HR" sz="1600" b="1" dirty="0"/>
            <a:t>4.</a:t>
          </a:r>
        </a:p>
        <a:p>
          <a:r>
            <a:rPr lang="hr-HR" sz="1600" b="1" dirty="0"/>
            <a:t>Zato želim da ubuduće ne kasniš.</a:t>
          </a:r>
          <a:endParaRPr lang="en-US" sz="1600" b="1" dirty="0"/>
        </a:p>
      </dgm:t>
    </dgm:pt>
    <dgm:pt modelId="{EFAFBCBE-4044-4A60-8BDD-7BCFDB11474B}" type="parTrans" cxnId="{2CE2D15E-1319-47D6-9F21-524777BAB216}">
      <dgm:prSet/>
      <dgm:spPr/>
      <dgm:t>
        <a:bodyPr/>
        <a:lstStyle/>
        <a:p>
          <a:endParaRPr lang="en-US"/>
        </a:p>
      </dgm:t>
    </dgm:pt>
    <dgm:pt modelId="{DB65D805-C1E7-4DF7-9CB3-3235B6C055D3}" type="sibTrans" cxnId="{2CE2D15E-1319-47D6-9F21-524777BAB216}">
      <dgm:prSet/>
      <dgm:spPr/>
      <dgm:t>
        <a:bodyPr/>
        <a:lstStyle/>
        <a:p>
          <a:endParaRPr lang="en-US"/>
        </a:p>
      </dgm:t>
    </dgm:pt>
    <dgm:pt modelId="{D0B3D676-4C3E-4F9B-B392-C1DC4A89A071}">
      <dgm:prSet custT="1"/>
      <dgm:spPr/>
      <dgm:t>
        <a:bodyPr/>
        <a:lstStyle/>
        <a:p>
          <a:r>
            <a:rPr lang="hr-HR" sz="1600" b="1" dirty="0"/>
            <a:t>5.</a:t>
          </a:r>
        </a:p>
        <a:p>
          <a:r>
            <a:rPr lang="hr-HR" sz="1600" b="1" dirty="0"/>
            <a:t>Što ti misliš o tome?</a:t>
          </a:r>
          <a:endParaRPr lang="en-US" sz="1600" b="1" dirty="0"/>
        </a:p>
      </dgm:t>
    </dgm:pt>
    <dgm:pt modelId="{9D390613-72E9-4952-A0D5-11D769896D2E}" type="parTrans" cxnId="{80DE7D50-51AA-4C43-BF64-AF73F7D9A623}">
      <dgm:prSet/>
      <dgm:spPr/>
      <dgm:t>
        <a:bodyPr/>
        <a:lstStyle/>
        <a:p>
          <a:endParaRPr lang="en-US"/>
        </a:p>
      </dgm:t>
    </dgm:pt>
    <dgm:pt modelId="{5D53BE9E-CA10-4FAB-8061-FF3774F8D7C6}" type="sibTrans" cxnId="{80DE7D50-51AA-4C43-BF64-AF73F7D9A623}">
      <dgm:prSet/>
      <dgm:spPr/>
      <dgm:t>
        <a:bodyPr/>
        <a:lstStyle/>
        <a:p>
          <a:endParaRPr lang="en-US"/>
        </a:p>
      </dgm:t>
    </dgm:pt>
    <dgm:pt modelId="{AE10CE2E-17F3-4698-9FBF-E96CB05F470C}">
      <dgm:prSet custT="1"/>
      <dgm:spPr/>
      <dgm:t>
        <a:bodyPr/>
        <a:lstStyle/>
        <a:p>
          <a:r>
            <a:rPr lang="hr-HR" sz="1600" b="1" dirty="0"/>
            <a:t>6.</a:t>
          </a:r>
        </a:p>
        <a:p>
          <a:r>
            <a:rPr lang="hr-HR" sz="1600" b="1" dirty="0"/>
            <a:t>To je u redu?</a:t>
          </a:r>
          <a:endParaRPr lang="en-US" sz="1600" b="1" dirty="0"/>
        </a:p>
      </dgm:t>
    </dgm:pt>
    <dgm:pt modelId="{50184E06-C1A3-4930-80EC-C9B815EADDA7}" type="parTrans" cxnId="{508B7BF0-6ABB-4281-B053-9E45247455AF}">
      <dgm:prSet/>
      <dgm:spPr/>
      <dgm:t>
        <a:bodyPr/>
        <a:lstStyle/>
        <a:p>
          <a:endParaRPr lang="en-US"/>
        </a:p>
      </dgm:t>
    </dgm:pt>
    <dgm:pt modelId="{E3B40F23-F5AB-4D77-ADA2-CC02F624A25C}" type="sibTrans" cxnId="{508B7BF0-6ABB-4281-B053-9E45247455AF}">
      <dgm:prSet/>
      <dgm:spPr/>
      <dgm:t>
        <a:bodyPr/>
        <a:lstStyle/>
        <a:p>
          <a:endParaRPr lang="en-US"/>
        </a:p>
      </dgm:t>
    </dgm:pt>
    <dgm:pt modelId="{F1C6BD93-D55E-44ED-8B51-8E4BAE7D97B8}">
      <dgm:prSet custT="1"/>
      <dgm:spPr/>
      <dgm:t>
        <a:bodyPr/>
        <a:lstStyle/>
        <a:p>
          <a:r>
            <a:rPr lang="hr-HR" sz="1600" b="1" dirty="0"/>
            <a:t>7.</a:t>
          </a:r>
        </a:p>
        <a:p>
          <a:r>
            <a:rPr lang="hr-HR" sz="1600" b="1" dirty="0"/>
            <a:t>Hvala!</a:t>
          </a:r>
          <a:endParaRPr lang="en-US" sz="1600" b="1" dirty="0"/>
        </a:p>
      </dgm:t>
    </dgm:pt>
    <dgm:pt modelId="{B58BCAAD-13CB-4381-80FE-891B856938C5}" type="parTrans" cxnId="{CC6AE523-74EA-4AD7-9A23-1C178AFE75F7}">
      <dgm:prSet/>
      <dgm:spPr/>
      <dgm:t>
        <a:bodyPr/>
        <a:lstStyle/>
        <a:p>
          <a:endParaRPr lang="en-US"/>
        </a:p>
      </dgm:t>
    </dgm:pt>
    <dgm:pt modelId="{00FF747D-5978-4218-BE8B-A7DA99B96DC5}" type="sibTrans" cxnId="{CC6AE523-74EA-4AD7-9A23-1C178AFE75F7}">
      <dgm:prSet/>
      <dgm:spPr/>
      <dgm:t>
        <a:bodyPr/>
        <a:lstStyle/>
        <a:p>
          <a:endParaRPr lang="en-US"/>
        </a:p>
      </dgm:t>
    </dgm:pt>
    <dgm:pt modelId="{1F52827B-BF2F-46B4-BEC2-13DB23AF712F}" type="pres">
      <dgm:prSet presAssocID="{E7DA10C1-88AD-4B5F-8188-9AAE02569D85}" presName="Name0" presStyleCnt="0">
        <dgm:presLayoutVars>
          <dgm:dir/>
          <dgm:resizeHandles val="exact"/>
        </dgm:presLayoutVars>
      </dgm:prSet>
      <dgm:spPr/>
    </dgm:pt>
    <dgm:pt modelId="{F84D3DE3-A216-4AD0-A280-72894DC97E4A}" type="pres">
      <dgm:prSet presAssocID="{97D9FE65-EF9A-46E8-8A4E-FBF3E9FAFE53}" presName="node" presStyleLbl="node1" presStyleIdx="0" presStyleCnt="7">
        <dgm:presLayoutVars>
          <dgm:bulletEnabled val="1"/>
        </dgm:presLayoutVars>
      </dgm:prSet>
      <dgm:spPr/>
    </dgm:pt>
    <dgm:pt modelId="{0117E9E0-8E5B-44CC-8879-A67DAA89C3C8}" type="pres">
      <dgm:prSet presAssocID="{27178204-6C1A-4C14-B5B9-A372EEEE1205}" presName="sibTrans" presStyleLbl="sibTrans1D1" presStyleIdx="0" presStyleCnt="6"/>
      <dgm:spPr/>
    </dgm:pt>
    <dgm:pt modelId="{895C0A3C-C0C3-400A-8E46-6EF540FC4D23}" type="pres">
      <dgm:prSet presAssocID="{27178204-6C1A-4C14-B5B9-A372EEEE1205}" presName="connectorText" presStyleLbl="sibTrans1D1" presStyleIdx="0" presStyleCnt="6"/>
      <dgm:spPr/>
    </dgm:pt>
    <dgm:pt modelId="{ABC6B9A5-70AE-40CE-BE23-A3518961F1A5}" type="pres">
      <dgm:prSet presAssocID="{60A2F3A4-D0B0-463F-A3C4-921F05C1BB58}" presName="node" presStyleLbl="node1" presStyleIdx="1" presStyleCnt="7">
        <dgm:presLayoutVars>
          <dgm:bulletEnabled val="1"/>
        </dgm:presLayoutVars>
      </dgm:prSet>
      <dgm:spPr/>
    </dgm:pt>
    <dgm:pt modelId="{26D6A288-3ECF-48FC-892F-7EAE5E70E8DE}" type="pres">
      <dgm:prSet presAssocID="{E32974F6-926D-4233-8494-CC300BFD8371}" presName="sibTrans" presStyleLbl="sibTrans1D1" presStyleIdx="1" presStyleCnt="6"/>
      <dgm:spPr/>
    </dgm:pt>
    <dgm:pt modelId="{5B14CC7A-59B2-42B2-8A31-773DE0D34A02}" type="pres">
      <dgm:prSet presAssocID="{E32974F6-926D-4233-8494-CC300BFD8371}" presName="connectorText" presStyleLbl="sibTrans1D1" presStyleIdx="1" presStyleCnt="6"/>
      <dgm:spPr/>
    </dgm:pt>
    <dgm:pt modelId="{14BB7875-C8E5-4303-82EA-15A414EEA1AF}" type="pres">
      <dgm:prSet presAssocID="{6C1B4220-FC5B-4454-AAF1-01B247688E90}" presName="node" presStyleLbl="node1" presStyleIdx="2" presStyleCnt="7">
        <dgm:presLayoutVars>
          <dgm:bulletEnabled val="1"/>
        </dgm:presLayoutVars>
      </dgm:prSet>
      <dgm:spPr/>
    </dgm:pt>
    <dgm:pt modelId="{BE40E9D1-5E22-4574-84B7-531CE13199A5}" type="pres">
      <dgm:prSet presAssocID="{39DF3B20-9E3E-423D-88FF-E4B42FC3476F}" presName="sibTrans" presStyleLbl="sibTrans1D1" presStyleIdx="2" presStyleCnt="6"/>
      <dgm:spPr/>
    </dgm:pt>
    <dgm:pt modelId="{366CD85B-E7DD-48BB-9BCF-99D22AE6150C}" type="pres">
      <dgm:prSet presAssocID="{39DF3B20-9E3E-423D-88FF-E4B42FC3476F}" presName="connectorText" presStyleLbl="sibTrans1D1" presStyleIdx="2" presStyleCnt="6"/>
      <dgm:spPr/>
    </dgm:pt>
    <dgm:pt modelId="{771C16BE-C1F1-49DB-912B-91E879FD8293}" type="pres">
      <dgm:prSet presAssocID="{8AAD5916-B5CB-4C51-A3C5-C3D6B3D4ED3E}" presName="node" presStyleLbl="node1" presStyleIdx="3" presStyleCnt="7">
        <dgm:presLayoutVars>
          <dgm:bulletEnabled val="1"/>
        </dgm:presLayoutVars>
      </dgm:prSet>
      <dgm:spPr/>
    </dgm:pt>
    <dgm:pt modelId="{87D3CC21-F6E0-4B2E-8760-8DD1ACAC8584}" type="pres">
      <dgm:prSet presAssocID="{DB65D805-C1E7-4DF7-9CB3-3235B6C055D3}" presName="sibTrans" presStyleLbl="sibTrans1D1" presStyleIdx="3" presStyleCnt="6"/>
      <dgm:spPr/>
    </dgm:pt>
    <dgm:pt modelId="{3062EC4E-7F02-4FEB-8264-60B6434F52C9}" type="pres">
      <dgm:prSet presAssocID="{DB65D805-C1E7-4DF7-9CB3-3235B6C055D3}" presName="connectorText" presStyleLbl="sibTrans1D1" presStyleIdx="3" presStyleCnt="6"/>
      <dgm:spPr/>
    </dgm:pt>
    <dgm:pt modelId="{0CCA18CF-9446-4A36-BB5F-F2423176C9D6}" type="pres">
      <dgm:prSet presAssocID="{D0B3D676-4C3E-4F9B-B392-C1DC4A89A071}" presName="node" presStyleLbl="node1" presStyleIdx="4" presStyleCnt="7">
        <dgm:presLayoutVars>
          <dgm:bulletEnabled val="1"/>
        </dgm:presLayoutVars>
      </dgm:prSet>
      <dgm:spPr/>
    </dgm:pt>
    <dgm:pt modelId="{F1B034E4-BAC0-40C4-A6D3-B7227BD55380}" type="pres">
      <dgm:prSet presAssocID="{5D53BE9E-CA10-4FAB-8061-FF3774F8D7C6}" presName="sibTrans" presStyleLbl="sibTrans1D1" presStyleIdx="4" presStyleCnt="6"/>
      <dgm:spPr/>
    </dgm:pt>
    <dgm:pt modelId="{85EFB0BF-A448-4521-A173-D3EFB61E1958}" type="pres">
      <dgm:prSet presAssocID="{5D53BE9E-CA10-4FAB-8061-FF3774F8D7C6}" presName="connectorText" presStyleLbl="sibTrans1D1" presStyleIdx="4" presStyleCnt="6"/>
      <dgm:spPr/>
    </dgm:pt>
    <dgm:pt modelId="{288CC179-5656-4292-BF03-8D730F8AFDC7}" type="pres">
      <dgm:prSet presAssocID="{AE10CE2E-17F3-4698-9FBF-E96CB05F470C}" presName="node" presStyleLbl="node1" presStyleIdx="5" presStyleCnt="7">
        <dgm:presLayoutVars>
          <dgm:bulletEnabled val="1"/>
        </dgm:presLayoutVars>
      </dgm:prSet>
      <dgm:spPr/>
    </dgm:pt>
    <dgm:pt modelId="{A30143ED-556A-4A45-9E58-960AA47BA769}" type="pres">
      <dgm:prSet presAssocID="{E3B40F23-F5AB-4D77-ADA2-CC02F624A25C}" presName="sibTrans" presStyleLbl="sibTrans1D1" presStyleIdx="5" presStyleCnt="6"/>
      <dgm:spPr/>
    </dgm:pt>
    <dgm:pt modelId="{C1147094-EA2B-4BE4-987C-2B33C380F175}" type="pres">
      <dgm:prSet presAssocID="{E3B40F23-F5AB-4D77-ADA2-CC02F624A25C}" presName="connectorText" presStyleLbl="sibTrans1D1" presStyleIdx="5" presStyleCnt="6"/>
      <dgm:spPr/>
    </dgm:pt>
    <dgm:pt modelId="{90676D56-1950-4EA3-BAE6-913042A37E6D}" type="pres">
      <dgm:prSet presAssocID="{F1C6BD93-D55E-44ED-8B51-8E4BAE7D97B8}" presName="node" presStyleLbl="node1" presStyleIdx="6" presStyleCnt="7">
        <dgm:presLayoutVars>
          <dgm:bulletEnabled val="1"/>
        </dgm:presLayoutVars>
      </dgm:prSet>
      <dgm:spPr/>
    </dgm:pt>
  </dgm:ptLst>
  <dgm:cxnLst>
    <dgm:cxn modelId="{F8C86400-CEFC-4982-A1FB-76B93BEBE0BD}" srcId="{E7DA10C1-88AD-4B5F-8188-9AAE02569D85}" destId="{6C1B4220-FC5B-4454-AAF1-01B247688E90}" srcOrd="2" destOrd="0" parTransId="{8D8FCF34-585D-4767-B2A7-A4C393C1352D}" sibTransId="{39DF3B20-9E3E-423D-88FF-E4B42FC3476F}"/>
    <dgm:cxn modelId="{2D2FD81D-5687-4E15-A36E-CF75E57B49AB}" type="presOf" srcId="{5D53BE9E-CA10-4FAB-8061-FF3774F8D7C6}" destId="{F1B034E4-BAC0-40C4-A6D3-B7227BD55380}" srcOrd="0" destOrd="0" presId="urn:microsoft.com/office/officeart/2016/7/layout/RepeatingBendingProcessNew"/>
    <dgm:cxn modelId="{31981C1F-B527-4814-9CDF-2487E7E39E14}" type="presOf" srcId="{27178204-6C1A-4C14-B5B9-A372EEEE1205}" destId="{895C0A3C-C0C3-400A-8E46-6EF540FC4D23}" srcOrd="1" destOrd="0" presId="urn:microsoft.com/office/officeart/2016/7/layout/RepeatingBendingProcessNew"/>
    <dgm:cxn modelId="{A2FBC923-6A0A-4E4C-AC7D-2FA4FC18E4BB}" type="presOf" srcId="{8AAD5916-B5CB-4C51-A3C5-C3D6B3D4ED3E}" destId="{771C16BE-C1F1-49DB-912B-91E879FD8293}" srcOrd="0" destOrd="0" presId="urn:microsoft.com/office/officeart/2016/7/layout/RepeatingBendingProcessNew"/>
    <dgm:cxn modelId="{CC6AE523-74EA-4AD7-9A23-1C178AFE75F7}" srcId="{E7DA10C1-88AD-4B5F-8188-9AAE02569D85}" destId="{F1C6BD93-D55E-44ED-8B51-8E4BAE7D97B8}" srcOrd="6" destOrd="0" parTransId="{B58BCAAD-13CB-4381-80FE-891B856938C5}" sibTransId="{00FF747D-5978-4218-BE8B-A7DA99B96DC5}"/>
    <dgm:cxn modelId="{A13E152D-5580-4EE9-9B29-E2CAFC4B0DD3}" type="presOf" srcId="{E7DA10C1-88AD-4B5F-8188-9AAE02569D85}" destId="{1F52827B-BF2F-46B4-BEC2-13DB23AF712F}" srcOrd="0" destOrd="0" presId="urn:microsoft.com/office/officeart/2016/7/layout/RepeatingBendingProcessNew"/>
    <dgm:cxn modelId="{1F515938-B81E-4341-9812-0DAEF0197564}" type="presOf" srcId="{AE10CE2E-17F3-4698-9FBF-E96CB05F470C}" destId="{288CC179-5656-4292-BF03-8D730F8AFDC7}" srcOrd="0" destOrd="0" presId="urn:microsoft.com/office/officeart/2016/7/layout/RepeatingBendingProcessNew"/>
    <dgm:cxn modelId="{E78B595B-BC90-4CFC-A25D-577E866B9FDC}" type="presOf" srcId="{DB65D805-C1E7-4DF7-9CB3-3235B6C055D3}" destId="{3062EC4E-7F02-4FEB-8264-60B6434F52C9}" srcOrd="1" destOrd="0" presId="urn:microsoft.com/office/officeart/2016/7/layout/RepeatingBendingProcessNew"/>
    <dgm:cxn modelId="{2CE2D15E-1319-47D6-9F21-524777BAB216}" srcId="{E7DA10C1-88AD-4B5F-8188-9AAE02569D85}" destId="{8AAD5916-B5CB-4C51-A3C5-C3D6B3D4ED3E}" srcOrd="3" destOrd="0" parTransId="{EFAFBCBE-4044-4A60-8BDD-7BCFDB11474B}" sibTransId="{DB65D805-C1E7-4DF7-9CB3-3235B6C055D3}"/>
    <dgm:cxn modelId="{3B1F1741-B850-46B2-BF29-63A7283A7729}" srcId="{E7DA10C1-88AD-4B5F-8188-9AAE02569D85}" destId="{60A2F3A4-D0B0-463F-A3C4-921F05C1BB58}" srcOrd="1" destOrd="0" parTransId="{A1FCBA8E-AF5C-4EC1-AC6C-67DEEC91C14B}" sibTransId="{E32974F6-926D-4233-8494-CC300BFD8371}"/>
    <dgm:cxn modelId="{FE225966-EFDB-4634-9E6F-6F39C42CAB52}" type="presOf" srcId="{E32974F6-926D-4233-8494-CC300BFD8371}" destId="{5B14CC7A-59B2-42B2-8A31-773DE0D34A02}" srcOrd="1" destOrd="0" presId="urn:microsoft.com/office/officeart/2016/7/layout/RepeatingBendingProcessNew"/>
    <dgm:cxn modelId="{4E550C4A-800F-438A-8C7E-8C03D516F3F8}" type="presOf" srcId="{5D53BE9E-CA10-4FAB-8061-FF3774F8D7C6}" destId="{85EFB0BF-A448-4521-A173-D3EFB61E1958}" srcOrd="1" destOrd="0" presId="urn:microsoft.com/office/officeart/2016/7/layout/RepeatingBendingProcessNew"/>
    <dgm:cxn modelId="{1CFB254A-7026-4715-9F17-4B42F9C89E65}" type="presOf" srcId="{39DF3B20-9E3E-423D-88FF-E4B42FC3476F}" destId="{366CD85B-E7DD-48BB-9BCF-99D22AE6150C}" srcOrd="1" destOrd="0" presId="urn:microsoft.com/office/officeart/2016/7/layout/RepeatingBendingProcessNew"/>
    <dgm:cxn modelId="{80DE7D50-51AA-4C43-BF64-AF73F7D9A623}" srcId="{E7DA10C1-88AD-4B5F-8188-9AAE02569D85}" destId="{D0B3D676-4C3E-4F9B-B392-C1DC4A89A071}" srcOrd="4" destOrd="0" parTransId="{9D390613-72E9-4952-A0D5-11D769896D2E}" sibTransId="{5D53BE9E-CA10-4FAB-8061-FF3774F8D7C6}"/>
    <dgm:cxn modelId="{726F4556-9991-4051-9BC0-E402F0B88EA8}" type="presOf" srcId="{F1C6BD93-D55E-44ED-8B51-8E4BAE7D97B8}" destId="{90676D56-1950-4EA3-BAE6-913042A37E6D}" srcOrd="0" destOrd="0" presId="urn:microsoft.com/office/officeart/2016/7/layout/RepeatingBendingProcessNew"/>
    <dgm:cxn modelId="{1415BE56-D20A-4340-BED4-29F497588758}" type="presOf" srcId="{E32974F6-926D-4233-8494-CC300BFD8371}" destId="{26D6A288-3ECF-48FC-892F-7EAE5E70E8DE}" srcOrd="0" destOrd="0" presId="urn:microsoft.com/office/officeart/2016/7/layout/RepeatingBendingProcessNew"/>
    <dgm:cxn modelId="{4D29DB86-F124-445D-9DBC-DCE62576C10F}" type="presOf" srcId="{60A2F3A4-D0B0-463F-A3C4-921F05C1BB58}" destId="{ABC6B9A5-70AE-40CE-BE23-A3518961F1A5}" srcOrd="0" destOrd="0" presId="urn:microsoft.com/office/officeart/2016/7/layout/RepeatingBendingProcessNew"/>
    <dgm:cxn modelId="{01AD4BA3-FB55-4491-A3E5-40CCED1AF6B3}" type="presOf" srcId="{DB65D805-C1E7-4DF7-9CB3-3235B6C055D3}" destId="{87D3CC21-F6E0-4B2E-8760-8DD1ACAC8584}" srcOrd="0" destOrd="0" presId="urn:microsoft.com/office/officeart/2016/7/layout/RepeatingBendingProcessNew"/>
    <dgm:cxn modelId="{271B18AB-1778-4936-AE58-CFD87E9567EF}" type="presOf" srcId="{39DF3B20-9E3E-423D-88FF-E4B42FC3476F}" destId="{BE40E9D1-5E22-4574-84B7-531CE13199A5}" srcOrd="0" destOrd="0" presId="urn:microsoft.com/office/officeart/2016/7/layout/RepeatingBendingProcessNew"/>
    <dgm:cxn modelId="{5A3920C1-575F-4CC3-BF35-83EAC9CA86C6}" type="presOf" srcId="{97D9FE65-EF9A-46E8-8A4E-FBF3E9FAFE53}" destId="{F84D3DE3-A216-4AD0-A280-72894DC97E4A}" srcOrd="0" destOrd="0" presId="urn:microsoft.com/office/officeart/2016/7/layout/RepeatingBendingProcessNew"/>
    <dgm:cxn modelId="{BF3EC4C4-9197-42DF-BF91-F15A4DD46327}" type="presOf" srcId="{6C1B4220-FC5B-4454-AAF1-01B247688E90}" destId="{14BB7875-C8E5-4303-82EA-15A414EEA1AF}" srcOrd="0" destOrd="0" presId="urn:microsoft.com/office/officeart/2016/7/layout/RepeatingBendingProcessNew"/>
    <dgm:cxn modelId="{F97665D0-B525-400A-A1DB-7751C08E1559}" type="presOf" srcId="{27178204-6C1A-4C14-B5B9-A372EEEE1205}" destId="{0117E9E0-8E5B-44CC-8879-A67DAA89C3C8}" srcOrd="0" destOrd="0" presId="urn:microsoft.com/office/officeart/2016/7/layout/RepeatingBendingProcessNew"/>
    <dgm:cxn modelId="{15C087DD-AE00-4228-BA68-F408BF4AC08A}" srcId="{E7DA10C1-88AD-4B5F-8188-9AAE02569D85}" destId="{97D9FE65-EF9A-46E8-8A4E-FBF3E9FAFE53}" srcOrd="0" destOrd="0" parTransId="{9142CBA2-BB49-40F7-AAD7-D4678750B9D2}" sibTransId="{27178204-6C1A-4C14-B5B9-A372EEEE1205}"/>
    <dgm:cxn modelId="{756576E8-2936-4151-A96F-E09DC321D4EA}" type="presOf" srcId="{D0B3D676-4C3E-4F9B-B392-C1DC4A89A071}" destId="{0CCA18CF-9446-4A36-BB5F-F2423176C9D6}" srcOrd="0" destOrd="0" presId="urn:microsoft.com/office/officeart/2016/7/layout/RepeatingBendingProcessNew"/>
    <dgm:cxn modelId="{508B7BF0-6ABB-4281-B053-9E45247455AF}" srcId="{E7DA10C1-88AD-4B5F-8188-9AAE02569D85}" destId="{AE10CE2E-17F3-4698-9FBF-E96CB05F470C}" srcOrd="5" destOrd="0" parTransId="{50184E06-C1A3-4930-80EC-C9B815EADDA7}" sibTransId="{E3B40F23-F5AB-4D77-ADA2-CC02F624A25C}"/>
    <dgm:cxn modelId="{2F2F42F1-0AAE-4482-A4C1-41410AEB2F4A}" type="presOf" srcId="{E3B40F23-F5AB-4D77-ADA2-CC02F624A25C}" destId="{C1147094-EA2B-4BE4-987C-2B33C380F175}" srcOrd="1" destOrd="0" presId="urn:microsoft.com/office/officeart/2016/7/layout/RepeatingBendingProcessNew"/>
    <dgm:cxn modelId="{A5526EF1-1DAC-4C45-90E8-0A63137D90EE}" type="presOf" srcId="{E3B40F23-F5AB-4D77-ADA2-CC02F624A25C}" destId="{A30143ED-556A-4A45-9E58-960AA47BA769}" srcOrd="0" destOrd="0" presId="urn:microsoft.com/office/officeart/2016/7/layout/RepeatingBendingProcessNew"/>
    <dgm:cxn modelId="{23F3738A-4BB8-4B89-A13C-2E37880EF7AD}" type="presParOf" srcId="{1F52827B-BF2F-46B4-BEC2-13DB23AF712F}" destId="{F84D3DE3-A216-4AD0-A280-72894DC97E4A}" srcOrd="0" destOrd="0" presId="urn:microsoft.com/office/officeart/2016/7/layout/RepeatingBendingProcessNew"/>
    <dgm:cxn modelId="{95959C26-7CCF-45A8-8D64-8000DECCB30A}" type="presParOf" srcId="{1F52827B-BF2F-46B4-BEC2-13DB23AF712F}" destId="{0117E9E0-8E5B-44CC-8879-A67DAA89C3C8}" srcOrd="1" destOrd="0" presId="urn:microsoft.com/office/officeart/2016/7/layout/RepeatingBendingProcessNew"/>
    <dgm:cxn modelId="{73C3DDDC-F1CB-4B42-924F-DA5943956767}" type="presParOf" srcId="{0117E9E0-8E5B-44CC-8879-A67DAA89C3C8}" destId="{895C0A3C-C0C3-400A-8E46-6EF540FC4D23}" srcOrd="0" destOrd="0" presId="urn:microsoft.com/office/officeart/2016/7/layout/RepeatingBendingProcessNew"/>
    <dgm:cxn modelId="{A3A84A15-6761-4DC6-A65B-E17E908BFC64}" type="presParOf" srcId="{1F52827B-BF2F-46B4-BEC2-13DB23AF712F}" destId="{ABC6B9A5-70AE-40CE-BE23-A3518961F1A5}" srcOrd="2" destOrd="0" presId="urn:microsoft.com/office/officeart/2016/7/layout/RepeatingBendingProcessNew"/>
    <dgm:cxn modelId="{37C4F281-4EDA-4C4F-864D-3B08410F0C06}" type="presParOf" srcId="{1F52827B-BF2F-46B4-BEC2-13DB23AF712F}" destId="{26D6A288-3ECF-48FC-892F-7EAE5E70E8DE}" srcOrd="3" destOrd="0" presId="urn:microsoft.com/office/officeart/2016/7/layout/RepeatingBendingProcessNew"/>
    <dgm:cxn modelId="{6DB6BBBE-11F0-438A-9A4C-80D58CF36D16}" type="presParOf" srcId="{26D6A288-3ECF-48FC-892F-7EAE5E70E8DE}" destId="{5B14CC7A-59B2-42B2-8A31-773DE0D34A02}" srcOrd="0" destOrd="0" presId="urn:microsoft.com/office/officeart/2016/7/layout/RepeatingBendingProcessNew"/>
    <dgm:cxn modelId="{0002D7C5-B0E8-42BD-9C3F-921200698BE2}" type="presParOf" srcId="{1F52827B-BF2F-46B4-BEC2-13DB23AF712F}" destId="{14BB7875-C8E5-4303-82EA-15A414EEA1AF}" srcOrd="4" destOrd="0" presId="urn:microsoft.com/office/officeart/2016/7/layout/RepeatingBendingProcessNew"/>
    <dgm:cxn modelId="{324611A2-48B6-4596-A61F-D481C7FF5058}" type="presParOf" srcId="{1F52827B-BF2F-46B4-BEC2-13DB23AF712F}" destId="{BE40E9D1-5E22-4574-84B7-531CE13199A5}" srcOrd="5" destOrd="0" presId="urn:microsoft.com/office/officeart/2016/7/layout/RepeatingBendingProcessNew"/>
    <dgm:cxn modelId="{A5FADEAE-1C69-4D9F-AFA1-C09CD73DDEFA}" type="presParOf" srcId="{BE40E9D1-5E22-4574-84B7-531CE13199A5}" destId="{366CD85B-E7DD-48BB-9BCF-99D22AE6150C}" srcOrd="0" destOrd="0" presId="urn:microsoft.com/office/officeart/2016/7/layout/RepeatingBendingProcessNew"/>
    <dgm:cxn modelId="{DC1300D3-25B0-46A8-A009-634C0296C1B4}" type="presParOf" srcId="{1F52827B-BF2F-46B4-BEC2-13DB23AF712F}" destId="{771C16BE-C1F1-49DB-912B-91E879FD8293}" srcOrd="6" destOrd="0" presId="urn:microsoft.com/office/officeart/2016/7/layout/RepeatingBendingProcessNew"/>
    <dgm:cxn modelId="{DABB8604-397A-44F7-BB83-6522B68B7CD7}" type="presParOf" srcId="{1F52827B-BF2F-46B4-BEC2-13DB23AF712F}" destId="{87D3CC21-F6E0-4B2E-8760-8DD1ACAC8584}" srcOrd="7" destOrd="0" presId="urn:microsoft.com/office/officeart/2016/7/layout/RepeatingBendingProcessNew"/>
    <dgm:cxn modelId="{E3AE4005-897B-4353-B251-702D0797A51B}" type="presParOf" srcId="{87D3CC21-F6E0-4B2E-8760-8DD1ACAC8584}" destId="{3062EC4E-7F02-4FEB-8264-60B6434F52C9}" srcOrd="0" destOrd="0" presId="urn:microsoft.com/office/officeart/2016/7/layout/RepeatingBendingProcessNew"/>
    <dgm:cxn modelId="{6ABC8CC4-86DF-445D-BBF2-88226F6EA02E}" type="presParOf" srcId="{1F52827B-BF2F-46B4-BEC2-13DB23AF712F}" destId="{0CCA18CF-9446-4A36-BB5F-F2423176C9D6}" srcOrd="8" destOrd="0" presId="urn:microsoft.com/office/officeart/2016/7/layout/RepeatingBendingProcessNew"/>
    <dgm:cxn modelId="{9A926229-19DB-4BEA-ABFC-947AA712876F}" type="presParOf" srcId="{1F52827B-BF2F-46B4-BEC2-13DB23AF712F}" destId="{F1B034E4-BAC0-40C4-A6D3-B7227BD55380}" srcOrd="9" destOrd="0" presId="urn:microsoft.com/office/officeart/2016/7/layout/RepeatingBendingProcessNew"/>
    <dgm:cxn modelId="{447F5721-72DE-407A-A0EA-826704118C65}" type="presParOf" srcId="{F1B034E4-BAC0-40C4-A6D3-B7227BD55380}" destId="{85EFB0BF-A448-4521-A173-D3EFB61E1958}" srcOrd="0" destOrd="0" presId="urn:microsoft.com/office/officeart/2016/7/layout/RepeatingBendingProcessNew"/>
    <dgm:cxn modelId="{C2C44860-B428-45DE-84D7-FCB81567B084}" type="presParOf" srcId="{1F52827B-BF2F-46B4-BEC2-13DB23AF712F}" destId="{288CC179-5656-4292-BF03-8D730F8AFDC7}" srcOrd="10" destOrd="0" presId="urn:microsoft.com/office/officeart/2016/7/layout/RepeatingBendingProcessNew"/>
    <dgm:cxn modelId="{ABF01B96-414A-45B5-BBE0-30BE59F2C89A}" type="presParOf" srcId="{1F52827B-BF2F-46B4-BEC2-13DB23AF712F}" destId="{A30143ED-556A-4A45-9E58-960AA47BA769}" srcOrd="11" destOrd="0" presId="urn:microsoft.com/office/officeart/2016/7/layout/RepeatingBendingProcessNew"/>
    <dgm:cxn modelId="{D2728A9A-1C56-412C-9DC1-2240BB5EE2F6}" type="presParOf" srcId="{A30143ED-556A-4A45-9E58-960AA47BA769}" destId="{C1147094-EA2B-4BE4-987C-2B33C380F175}" srcOrd="0" destOrd="0" presId="urn:microsoft.com/office/officeart/2016/7/layout/RepeatingBendingProcessNew"/>
    <dgm:cxn modelId="{607FE2AB-A90B-4181-B125-63B34577BF6F}" type="presParOf" srcId="{1F52827B-BF2F-46B4-BEC2-13DB23AF712F}" destId="{90676D56-1950-4EA3-BAE6-913042A37E6D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7088F4-B5BE-4BED-873D-BDF49D13ED9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2D45B9-5EA0-4760-81AB-AA0C1FA7696D}">
      <dgm:prSet/>
      <dgm:spPr/>
      <dgm:t>
        <a:bodyPr/>
        <a:lstStyle/>
        <a:p>
          <a:r>
            <a:rPr lang="hr-HR" dirty="0"/>
            <a:t>• govorimo u prvom licu  </a:t>
          </a:r>
          <a:endParaRPr lang="en-US" dirty="0"/>
        </a:p>
      </dgm:t>
    </dgm:pt>
    <dgm:pt modelId="{050BBCEE-B274-4CDD-9A5B-C9B6B15B4A89}" type="parTrans" cxnId="{8DB17C34-3FF7-4C77-B6F2-9E824096C8FC}">
      <dgm:prSet/>
      <dgm:spPr/>
      <dgm:t>
        <a:bodyPr/>
        <a:lstStyle/>
        <a:p>
          <a:endParaRPr lang="en-US"/>
        </a:p>
      </dgm:t>
    </dgm:pt>
    <dgm:pt modelId="{AE91EED8-8C7B-40B3-BBF5-81D002A1D6CC}" type="sibTrans" cxnId="{8DB17C34-3FF7-4C77-B6F2-9E824096C8FC}">
      <dgm:prSet/>
      <dgm:spPr/>
      <dgm:t>
        <a:bodyPr/>
        <a:lstStyle/>
        <a:p>
          <a:endParaRPr lang="en-US"/>
        </a:p>
      </dgm:t>
    </dgm:pt>
    <dgm:pt modelId="{C44D13E3-2361-4F44-B0F6-D5D0DE31EA73}">
      <dgm:prSet/>
      <dgm:spPr/>
      <dgm:t>
        <a:bodyPr/>
        <a:lstStyle/>
        <a:p>
          <a:r>
            <a:rPr lang="hr-HR"/>
            <a:t>• kažemo što želimo / ne želimo, hoćemo/nećemo, volimo / ne volimo </a:t>
          </a:r>
          <a:endParaRPr lang="en-US"/>
        </a:p>
      </dgm:t>
    </dgm:pt>
    <dgm:pt modelId="{A4A189B8-A0B9-4D14-9653-F5BCA18200B2}" type="parTrans" cxnId="{9F9F24D7-2D57-4F6C-817A-26772920D981}">
      <dgm:prSet/>
      <dgm:spPr/>
      <dgm:t>
        <a:bodyPr/>
        <a:lstStyle/>
        <a:p>
          <a:endParaRPr lang="en-US"/>
        </a:p>
      </dgm:t>
    </dgm:pt>
    <dgm:pt modelId="{338F0B52-619F-45FC-BAD8-59626B124AFD}" type="sibTrans" cxnId="{9F9F24D7-2D57-4F6C-817A-26772920D981}">
      <dgm:prSet/>
      <dgm:spPr/>
      <dgm:t>
        <a:bodyPr/>
        <a:lstStyle/>
        <a:p>
          <a:endParaRPr lang="en-US"/>
        </a:p>
      </dgm:t>
    </dgm:pt>
    <dgm:pt modelId="{CA243D98-2533-4077-92F2-ED92B046B547}">
      <dgm:prSet/>
      <dgm:spPr/>
      <dgm:t>
        <a:bodyPr/>
        <a:lstStyle/>
        <a:p>
          <a:r>
            <a:rPr lang="hr-HR" b="1" dirty="0">
              <a:solidFill>
                <a:srgbClr val="FF0000"/>
              </a:solidFill>
            </a:rPr>
            <a:t>• učimo učenike iskrenosti, povjerenju, međusobnom poštovanju, preuzimanju vlastite odgovornosti </a:t>
          </a:r>
          <a:r>
            <a:rPr lang="hr-HR" dirty="0"/>
            <a:t>(</a:t>
          </a:r>
          <a:r>
            <a:rPr lang="hr-HR" dirty="0" err="1"/>
            <a:t>Juul</a:t>
          </a:r>
          <a:r>
            <a:rPr lang="hr-HR" dirty="0"/>
            <a:t> 1996).</a:t>
          </a:r>
          <a:endParaRPr lang="en-US" dirty="0"/>
        </a:p>
      </dgm:t>
    </dgm:pt>
    <dgm:pt modelId="{353CB55D-A72D-4E5B-A70B-5A32019582EE}" type="parTrans" cxnId="{9C485CAC-42E3-42C7-90D2-C916D72DC461}">
      <dgm:prSet/>
      <dgm:spPr/>
      <dgm:t>
        <a:bodyPr/>
        <a:lstStyle/>
        <a:p>
          <a:endParaRPr lang="en-US"/>
        </a:p>
      </dgm:t>
    </dgm:pt>
    <dgm:pt modelId="{65478C14-D533-42CA-98CA-99385CCAD135}" type="sibTrans" cxnId="{9C485CAC-42E3-42C7-90D2-C916D72DC461}">
      <dgm:prSet/>
      <dgm:spPr/>
      <dgm:t>
        <a:bodyPr/>
        <a:lstStyle/>
        <a:p>
          <a:endParaRPr lang="en-US"/>
        </a:p>
      </dgm:t>
    </dgm:pt>
    <dgm:pt modelId="{64172736-561D-4F94-92BD-39A03D211A48}" type="pres">
      <dgm:prSet presAssocID="{297088F4-B5BE-4BED-873D-BDF49D13ED9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471CD5C-7914-4B58-B893-E8120D4494C9}" type="pres">
      <dgm:prSet presAssocID="{D82D45B9-5EA0-4760-81AB-AA0C1FA7696D}" presName="hierRoot1" presStyleCnt="0"/>
      <dgm:spPr/>
    </dgm:pt>
    <dgm:pt modelId="{DF7EF373-D3B6-4B30-95B8-066F79B80BC1}" type="pres">
      <dgm:prSet presAssocID="{D82D45B9-5EA0-4760-81AB-AA0C1FA7696D}" presName="composite" presStyleCnt="0"/>
      <dgm:spPr/>
    </dgm:pt>
    <dgm:pt modelId="{F4AE19C9-72B1-49AA-8FEA-E698E26A3F53}" type="pres">
      <dgm:prSet presAssocID="{D82D45B9-5EA0-4760-81AB-AA0C1FA7696D}" presName="background" presStyleLbl="node0" presStyleIdx="0" presStyleCnt="3"/>
      <dgm:spPr/>
    </dgm:pt>
    <dgm:pt modelId="{19E73127-83B7-49E0-984E-9A552460C7E0}" type="pres">
      <dgm:prSet presAssocID="{D82D45B9-5EA0-4760-81AB-AA0C1FA7696D}" presName="text" presStyleLbl="fgAcc0" presStyleIdx="0" presStyleCnt="3">
        <dgm:presLayoutVars>
          <dgm:chPref val="3"/>
        </dgm:presLayoutVars>
      </dgm:prSet>
      <dgm:spPr/>
    </dgm:pt>
    <dgm:pt modelId="{DFE7B47A-0BCA-4C50-9FF8-60918840F2AE}" type="pres">
      <dgm:prSet presAssocID="{D82D45B9-5EA0-4760-81AB-AA0C1FA7696D}" presName="hierChild2" presStyleCnt="0"/>
      <dgm:spPr/>
    </dgm:pt>
    <dgm:pt modelId="{1CB9897C-D844-44D1-ABF5-B499BB56AE95}" type="pres">
      <dgm:prSet presAssocID="{C44D13E3-2361-4F44-B0F6-D5D0DE31EA73}" presName="hierRoot1" presStyleCnt="0"/>
      <dgm:spPr/>
    </dgm:pt>
    <dgm:pt modelId="{4E3C01D2-BDF3-4D9D-9047-709CA4AE4867}" type="pres">
      <dgm:prSet presAssocID="{C44D13E3-2361-4F44-B0F6-D5D0DE31EA73}" presName="composite" presStyleCnt="0"/>
      <dgm:spPr/>
    </dgm:pt>
    <dgm:pt modelId="{E4255C03-6792-4A62-A7A9-C4EE3F60FF58}" type="pres">
      <dgm:prSet presAssocID="{C44D13E3-2361-4F44-B0F6-D5D0DE31EA73}" presName="background" presStyleLbl="node0" presStyleIdx="1" presStyleCnt="3"/>
      <dgm:spPr/>
    </dgm:pt>
    <dgm:pt modelId="{54A2730B-590A-49E7-83F4-962D399D4EF4}" type="pres">
      <dgm:prSet presAssocID="{C44D13E3-2361-4F44-B0F6-D5D0DE31EA73}" presName="text" presStyleLbl="fgAcc0" presStyleIdx="1" presStyleCnt="3">
        <dgm:presLayoutVars>
          <dgm:chPref val="3"/>
        </dgm:presLayoutVars>
      </dgm:prSet>
      <dgm:spPr/>
    </dgm:pt>
    <dgm:pt modelId="{8E3570D8-181B-4638-B3BF-B509A1C49966}" type="pres">
      <dgm:prSet presAssocID="{C44D13E3-2361-4F44-B0F6-D5D0DE31EA73}" presName="hierChild2" presStyleCnt="0"/>
      <dgm:spPr/>
    </dgm:pt>
    <dgm:pt modelId="{45CF2881-4107-446A-8957-21E134F572B1}" type="pres">
      <dgm:prSet presAssocID="{CA243D98-2533-4077-92F2-ED92B046B547}" presName="hierRoot1" presStyleCnt="0"/>
      <dgm:spPr/>
    </dgm:pt>
    <dgm:pt modelId="{7202A9EA-E5E3-4A0B-B7DF-22FE0F9C64C5}" type="pres">
      <dgm:prSet presAssocID="{CA243D98-2533-4077-92F2-ED92B046B547}" presName="composite" presStyleCnt="0"/>
      <dgm:spPr/>
    </dgm:pt>
    <dgm:pt modelId="{B78DD8E2-4CC7-4120-ADD0-9A245AA6E136}" type="pres">
      <dgm:prSet presAssocID="{CA243D98-2533-4077-92F2-ED92B046B547}" presName="background" presStyleLbl="node0" presStyleIdx="2" presStyleCnt="3"/>
      <dgm:spPr/>
    </dgm:pt>
    <dgm:pt modelId="{953D2E1F-038B-4BE1-8076-4FAB0A888207}" type="pres">
      <dgm:prSet presAssocID="{CA243D98-2533-4077-92F2-ED92B046B547}" presName="text" presStyleLbl="fgAcc0" presStyleIdx="2" presStyleCnt="3">
        <dgm:presLayoutVars>
          <dgm:chPref val="3"/>
        </dgm:presLayoutVars>
      </dgm:prSet>
      <dgm:spPr/>
    </dgm:pt>
    <dgm:pt modelId="{9B695D8E-0028-4048-8FE6-31DA71389E2D}" type="pres">
      <dgm:prSet presAssocID="{CA243D98-2533-4077-92F2-ED92B046B547}" presName="hierChild2" presStyleCnt="0"/>
      <dgm:spPr/>
    </dgm:pt>
  </dgm:ptLst>
  <dgm:cxnLst>
    <dgm:cxn modelId="{8DB17C34-3FF7-4C77-B6F2-9E824096C8FC}" srcId="{297088F4-B5BE-4BED-873D-BDF49D13ED93}" destId="{D82D45B9-5EA0-4760-81AB-AA0C1FA7696D}" srcOrd="0" destOrd="0" parTransId="{050BBCEE-B274-4CDD-9A5B-C9B6B15B4A89}" sibTransId="{AE91EED8-8C7B-40B3-BBF5-81D002A1D6CC}"/>
    <dgm:cxn modelId="{00B8367F-98F4-4CCD-B9E3-9F47563272F2}" type="presOf" srcId="{C44D13E3-2361-4F44-B0F6-D5D0DE31EA73}" destId="{54A2730B-590A-49E7-83F4-962D399D4EF4}" srcOrd="0" destOrd="0" presId="urn:microsoft.com/office/officeart/2005/8/layout/hierarchy1"/>
    <dgm:cxn modelId="{1A3CDDA0-AD4E-481B-85EC-5BF1E2BFF2EC}" type="presOf" srcId="{297088F4-B5BE-4BED-873D-BDF49D13ED93}" destId="{64172736-561D-4F94-92BD-39A03D211A48}" srcOrd="0" destOrd="0" presId="urn:microsoft.com/office/officeart/2005/8/layout/hierarchy1"/>
    <dgm:cxn modelId="{9C485CAC-42E3-42C7-90D2-C916D72DC461}" srcId="{297088F4-B5BE-4BED-873D-BDF49D13ED93}" destId="{CA243D98-2533-4077-92F2-ED92B046B547}" srcOrd="2" destOrd="0" parTransId="{353CB55D-A72D-4E5B-A70B-5A32019582EE}" sibTransId="{65478C14-D533-42CA-98CA-99385CCAD135}"/>
    <dgm:cxn modelId="{1775E6B6-6F71-41E6-96BF-AE4AE00D6290}" type="presOf" srcId="{D82D45B9-5EA0-4760-81AB-AA0C1FA7696D}" destId="{19E73127-83B7-49E0-984E-9A552460C7E0}" srcOrd="0" destOrd="0" presId="urn:microsoft.com/office/officeart/2005/8/layout/hierarchy1"/>
    <dgm:cxn modelId="{AEE3F7BF-91A8-45B6-B8AC-E78DC5D3464F}" type="presOf" srcId="{CA243D98-2533-4077-92F2-ED92B046B547}" destId="{953D2E1F-038B-4BE1-8076-4FAB0A888207}" srcOrd="0" destOrd="0" presId="urn:microsoft.com/office/officeart/2005/8/layout/hierarchy1"/>
    <dgm:cxn modelId="{9F9F24D7-2D57-4F6C-817A-26772920D981}" srcId="{297088F4-B5BE-4BED-873D-BDF49D13ED93}" destId="{C44D13E3-2361-4F44-B0F6-D5D0DE31EA73}" srcOrd="1" destOrd="0" parTransId="{A4A189B8-A0B9-4D14-9653-F5BCA18200B2}" sibTransId="{338F0B52-619F-45FC-BAD8-59626B124AFD}"/>
    <dgm:cxn modelId="{64E02F44-FE1C-475C-A21F-052A09D8047E}" type="presParOf" srcId="{64172736-561D-4F94-92BD-39A03D211A48}" destId="{A471CD5C-7914-4B58-B893-E8120D4494C9}" srcOrd="0" destOrd="0" presId="urn:microsoft.com/office/officeart/2005/8/layout/hierarchy1"/>
    <dgm:cxn modelId="{3C8B1E60-C217-4434-B42F-963E0402703B}" type="presParOf" srcId="{A471CD5C-7914-4B58-B893-E8120D4494C9}" destId="{DF7EF373-D3B6-4B30-95B8-066F79B80BC1}" srcOrd="0" destOrd="0" presId="urn:microsoft.com/office/officeart/2005/8/layout/hierarchy1"/>
    <dgm:cxn modelId="{72CCFD57-1F47-42D1-99DB-278213EDB0AF}" type="presParOf" srcId="{DF7EF373-D3B6-4B30-95B8-066F79B80BC1}" destId="{F4AE19C9-72B1-49AA-8FEA-E698E26A3F53}" srcOrd="0" destOrd="0" presId="urn:microsoft.com/office/officeart/2005/8/layout/hierarchy1"/>
    <dgm:cxn modelId="{9482A45C-1413-4A0F-980F-866EC210BC9C}" type="presParOf" srcId="{DF7EF373-D3B6-4B30-95B8-066F79B80BC1}" destId="{19E73127-83B7-49E0-984E-9A552460C7E0}" srcOrd="1" destOrd="0" presId="urn:microsoft.com/office/officeart/2005/8/layout/hierarchy1"/>
    <dgm:cxn modelId="{3C869DF8-878F-425E-8B9C-183ACC2E4F41}" type="presParOf" srcId="{A471CD5C-7914-4B58-B893-E8120D4494C9}" destId="{DFE7B47A-0BCA-4C50-9FF8-60918840F2AE}" srcOrd="1" destOrd="0" presId="urn:microsoft.com/office/officeart/2005/8/layout/hierarchy1"/>
    <dgm:cxn modelId="{01B0674B-8952-4178-BB33-3823D0DB0C5E}" type="presParOf" srcId="{64172736-561D-4F94-92BD-39A03D211A48}" destId="{1CB9897C-D844-44D1-ABF5-B499BB56AE95}" srcOrd="1" destOrd="0" presId="urn:microsoft.com/office/officeart/2005/8/layout/hierarchy1"/>
    <dgm:cxn modelId="{D427A3DF-7CCE-41E2-8327-CA06C8655846}" type="presParOf" srcId="{1CB9897C-D844-44D1-ABF5-B499BB56AE95}" destId="{4E3C01D2-BDF3-4D9D-9047-709CA4AE4867}" srcOrd="0" destOrd="0" presId="urn:microsoft.com/office/officeart/2005/8/layout/hierarchy1"/>
    <dgm:cxn modelId="{2A2B8EFC-A57D-47CA-B392-65EAA0DB5A7B}" type="presParOf" srcId="{4E3C01D2-BDF3-4D9D-9047-709CA4AE4867}" destId="{E4255C03-6792-4A62-A7A9-C4EE3F60FF58}" srcOrd="0" destOrd="0" presId="urn:microsoft.com/office/officeart/2005/8/layout/hierarchy1"/>
    <dgm:cxn modelId="{CA626CCD-E001-47FA-8EBD-FC3320E66273}" type="presParOf" srcId="{4E3C01D2-BDF3-4D9D-9047-709CA4AE4867}" destId="{54A2730B-590A-49E7-83F4-962D399D4EF4}" srcOrd="1" destOrd="0" presId="urn:microsoft.com/office/officeart/2005/8/layout/hierarchy1"/>
    <dgm:cxn modelId="{A666B1FB-EE69-41C1-ADD7-EBA85A9AEC69}" type="presParOf" srcId="{1CB9897C-D844-44D1-ABF5-B499BB56AE95}" destId="{8E3570D8-181B-4638-B3BF-B509A1C49966}" srcOrd="1" destOrd="0" presId="urn:microsoft.com/office/officeart/2005/8/layout/hierarchy1"/>
    <dgm:cxn modelId="{9066350E-050A-449F-8102-6CAC4CB5AFBD}" type="presParOf" srcId="{64172736-561D-4F94-92BD-39A03D211A48}" destId="{45CF2881-4107-446A-8957-21E134F572B1}" srcOrd="2" destOrd="0" presId="urn:microsoft.com/office/officeart/2005/8/layout/hierarchy1"/>
    <dgm:cxn modelId="{4B61ED66-C685-4DAE-B2FE-87E325E368C0}" type="presParOf" srcId="{45CF2881-4107-446A-8957-21E134F572B1}" destId="{7202A9EA-E5E3-4A0B-B7DF-22FE0F9C64C5}" srcOrd="0" destOrd="0" presId="urn:microsoft.com/office/officeart/2005/8/layout/hierarchy1"/>
    <dgm:cxn modelId="{025533AF-B8D6-4D3E-B0CD-3A3B0C212560}" type="presParOf" srcId="{7202A9EA-E5E3-4A0B-B7DF-22FE0F9C64C5}" destId="{B78DD8E2-4CC7-4120-ADD0-9A245AA6E136}" srcOrd="0" destOrd="0" presId="urn:microsoft.com/office/officeart/2005/8/layout/hierarchy1"/>
    <dgm:cxn modelId="{ADAA4059-2EB9-4E56-8259-B7436CEE5FEB}" type="presParOf" srcId="{7202A9EA-E5E3-4A0B-B7DF-22FE0F9C64C5}" destId="{953D2E1F-038B-4BE1-8076-4FAB0A888207}" srcOrd="1" destOrd="0" presId="urn:microsoft.com/office/officeart/2005/8/layout/hierarchy1"/>
    <dgm:cxn modelId="{98CF5475-9668-4270-A307-4C8AA34CBD33}" type="presParOf" srcId="{45CF2881-4107-446A-8957-21E134F572B1}" destId="{9B695D8E-0028-4048-8FE6-31DA71389E2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7C623E-1DCD-4B43-B3B3-64DEE3584B6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A5C47D-6A81-4CAB-ABC5-7A6991C4827C}">
      <dgm:prSet custT="1"/>
      <dgm:spPr/>
      <dgm:t>
        <a:bodyPr/>
        <a:lstStyle/>
        <a:p>
          <a:r>
            <a:rPr lang="hr-HR" sz="1800" b="1" dirty="0"/>
            <a:t>Umjesto</a:t>
          </a:r>
          <a:r>
            <a:rPr lang="hr-HR" sz="1800" b="0" dirty="0"/>
            <a:t>:</a:t>
          </a:r>
          <a:r>
            <a:rPr lang="hr-HR" sz="1800" b="1" dirty="0"/>
            <a:t> </a:t>
          </a:r>
          <a:r>
            <a:rPr lang="hr-HR" sz="1800" dirty="0">
              <a:solidFill>
                <a:srgbClr val="FF0000"/>
              </a:solidFill>
            </a:rPr>
            <a:t>Ivane, prestani se glupirati i biti bezobrazan. Utišaj se ili ću te pitati! </a:t>
          </a:r>
          <a:endParaRPr lang="hr-HR" sz="1800" b="1" dirty="0"/>
        </a:p>
        <a:p>
          <a:r>
            <a:rPr lang="hr-HR" sz="3000" b="1" dirty="0"/>
            <a:t>Upotrijebite „tehniku sendviča”:</a:t>
          </a:r>
          <a:endParaRPr lang="en-US" sz="3000" dirty="0"/>
        </a:p>
      </dgm:t>
    </dgm:pt>
    <dgm:pt modelId="{CC69F2E6-ED31-4A33-92A8-9A43631609A6}" type="parTrans" cxnId="{C42AF56E-0B0F-4AF9-BA83-3C15FE80E143}">
      <dgm:prSet/>
      <dgm:spPr/>
      <dgm:t>
        <a:bodyPr/>
        <a:lstStyle/>
        <a:p>
          <a:endParaRPr lang="en-US"/>
        </a:p>
      </dgm:t>
    </dgm:pt>
    <dgm:pt modelId="{FA4007BA-8BE1-4DA5-81FF-053B9EE17A9D}" type="sibTrans" cxnId="{C42AF56E-0B0F-4AF9-BA83-3C15FE80E143}">
      <dgm:prSet/>
      <dgm:spPr/>
      <dgm:t>
        <a:bodyPr/>
        <a:lstStyle/>
        <a:p>
          <a:endParaRPr lang="en-US"/>
        </a:p>
      </dgm:t>
    </dgm:pt>
    <dgm:pt modelId="{D826042D-1E18-4FB2-B255-9F167B2FC65B}">
      <dgm:prSet/>
      <dgm:spPr/>
      <dgm:t>
        <a:bodyPr/>
        <a:lstStyle/>
        <a:p>
          <a:r>
            <a:rPr lang="hr-HR" dirty="0">
              <a:solidFill>
                <a:schemeClr val="accent1">
                  <a:lumMod val="75000"/>
                </a:schemeClr>
              </a:solidFill>
            </a:rPr>
            <a:t>pohvalite </a:t>
          </a:r>
          <a:r>
            <a:rPr lang="hr-HR" dirty="0"/>
            <a:t>    </a:t>
          </a:r>
          <a:endParaRPr lang="en-US" dirty="0"/>
        </a:p>
      </dgm:t>
    </dgm:pt>
    <dgm:pt modelId="{A8F80C97-6E6A-475F-A028-4FDCEA7B0934}" type="parTrans" cxnId="{EC8354B9-5B91-4ED0-ABBC-958A603B321D}">
      <dgm:prSet/>
      <dgm:spPr/>
      <dgm:t>
        <a:bodyPr/>
        <a:lstStyle/>
        <a:p>
          <a:endParaRPr lang="en-US"/>
        </a:p>
      </dgm:t>
    </dgm:pt>
    <dgm:pt modelId="{B71D007B-50EE-425F-B2C9-B84EA61F568A}" type="sibTrans" cxnId="{EC8354B9-5B91-4ED0-ABBC-958A603B321D}">
      <dgm:prSet/>
      <dgm:spPr/>
      <dgm:t>
        <a:bodyPr/>
        <a:lstStyle/>
        <a:p>
          <a:endParaRPr lang="en-US"/>
        </a:p>
      </dgm:t>
    </dgm:pt>
    <dgm:pt modelId="{42C5C01B-2172-4959-A621-4A3A074D71D5}">
      <dgm:prSet/>
      <dgm:spPr/>
      <dgm:t>
        <a:bodyPr/>
        <a:lstStyle/>
        <a:p>
          <a:r>
            <a:rPr lang="hr-HR" dirty="0">
              <a:solidFill>
                <a:srgbClr val="C00000"/>
              </a:solidFill>
            </a:rPr>
            <a:t>izrecite kritiku     </a:t>
          </a:r>
          <a:endParaRPr lang="en-US" dirty="0">
            <a:solidFill>
              <a:srgbClr val="C00000"/>
            </a:solidFill>
          </a:endParaRPr>
        </a:p>
      </dgm:t>
    </dgm:pt>
    <dgm:pt modelId="{A69D426F-E199-4EE1-9EB0-AB55B545FA19}" type="parTrans" cxnId="{2ED1BA3E-1F96-4B0C-B2E6-A3E6C2461F78}">
      <dgm:prSet/>
      <dgm:spPr/>
      <dgm:t>
        <a:bodyPr/>
        <a:lstStyle/>
        <a:p>
          <a:endParaRPr lang="en-US"/>
        </a:p>
      </dgm:t>
    </dgm:pt>
    <dgm:pt modelId="{0F488EF5-F08A-40A7-B36B-4C920474EF60}" type="sibTrans" cxnId="{2ED1BA3E-1F96-4B0C-B2E6-A3E6C2461F78}">
      <dgm:prSet/>
      <dgm:spPr/>
      <dgm:t>
        <a:bodyPr/>
        <a:lstStyle/>
        <a:p>
          <a:endParaRPr lang="en-US"/>
        </a:p>
      </dgm:t>
    </dgm:pt>
    <dgm:pt modelId="{75123E8D-6E6F-4580-A673-A3172A271ED6}">
      <dgm:prSet/>
      <dgm:spPr/>
      <dgm:t>
        <a:bodyPr/>
        <a:lstStyle/>
        <a:p>
          <a:r>
            <a:rPr lang="hr-HR" dirty="0">
              <a:solidFill>
                <a:schemeClr val="accent6">
                  <a:lumMod val="75000"/>
                </a:schemeClr>
              </a:solidFill>
            </a:rPr>
            <a:t>izrecite još jednu pozitivnu izjavu o učeniku    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C15C7BD7-15E8-4F31-9155-46F41DC95A36}" type="parTrans" cxnId="{A07CE445-B60C-4B9E-AAAC-5AEFC322C898}">
      <dgm:prSet/>
      <dgm:spPr/>
      <dgm:t>
        <a:bodyPr/>
        <a:lstStyle/>
        <a:p>
          <a:endParaRPr lang="en-US"/>
        </a:p>
      </dgm:t>
    </dgm:pt>
    <dgm:pt modelId="{30141927-F491-49A9-A4BD-4661C293829C}" type="sibTrans" cxnId="{A07CE445-B60C-4B9E-AAAC-5AEFC322C898}">
      <dgm:prSet/>
      <dgm:spPr/>
      <dgm:t>
        <a:bodyPr/>
        <a:lstStyle/>
        <a:p>
          <a:endParaRPr lang="en-US"/>
        </a:p>
      </dgm:t>
    </dgm:pt>
    <dgm:pt modelId="{F183AE91-664A-4E27-B10F-9D7F1A4E1A11}">
      <dgm:prSet/>
      <dgm:spPr/>
      <dgm:t>
        <a:bodyPr/>
        <a:lstStyle/>
        <a:p>
          <a:r>
            <a:rPr lang="hr-HR" b="1" dirty="0">
              <a:solidFill>
                <a:schemeClr val="accent1">
                  <a:lumMod val="75000"/>
                </a:schemeClr>
              </a:solidFill>
            </a:rPr>
            <a:t>Ivane, znam da si šaljiv, </a:t>
          </a:r>
          <a:endParaRPr lang="en-US" b="1" dirty="0">
            <a:solidFill>
              <a:schemeClr val="accent1">
                <a:lumMod val="75000"/>
              </a:schemeClr>
            </a:solidFill>
          </a:endParaRPr>
        </a:p>
      </dgm:t>
    </dgm:pt>
    <dgm:pt modelId="{A185A95C-FAF5-430F-AB20-2A66C2532A64}" type="parTrans" cxnId="{D68CE64C-E1CE-48A1-9C6F-179740503386}">
      <dgm:prSet/>
      <dgm:spPr/>
      <dgm:t>
        <a:bodyPr/>
        <a:lstStyle/>
        <a:p>
          <a:endParaRPr lang="en-US"/>
        </a:p>
      </dgm:t>
    </dgm:pt>
    <dgm:pt modelId="{3ECB0092-E8A3-4526-83AA-CD69993DF647}" type="sibTrans" cxnId="{D68CE64C-E1CE-48A1-9C6F-179740503386}">
      <dgm:prSet/>
      <dgm:spPr/>
      <dgm:t>
        <a:bodyPr/>
        <a:lstStyle/>
        <a:p>
          <a:endParaRPr lang="en-US"/>
        </a:p>
      </dgm:t>
    </dgm:pt>
    <dgm:pt modelId="{36F8C782-CBEE-4DC1-932E-CA4A569AAA08}">
      <dgm:prSet/>
      <dgm:spPr/>
      <dgm:t>
        <a:bodyPr/>
        <a:lstStyle/>
        <a:p>
          <a:r>
            <a:rPr lang="hr-HR" b="1" dirty="0">
              <a:solidFill>
                <a:srgbClr val="C00000"/>
              </a:solidFill>
            </a:rPr>
            <a:t>ali sada radimo pa to ne mogu dozvoliti, </a:t>
          </a:r>
          <a:endParaRPr lang="en-US" b="1" dirty="0">
            <a:solidFill>
              <a:srgbClr val="C00000"/>
            </a:solidFill>
          </a:endParaRPr>
        </a:p>
      </dgm:t>
    </dgm:pt>
    <dgm:pt modelId="{F4A18082-4977-4299-B43B-7FE17C7483C8}" type="parTrans" cxnId="{D61276D0-6648-4536-AB8F-700A24BFB81A}">
      <dgm:prSet/>
      <dgm:spPr/>
      <dgm:t>
        <a:bodyPr/>
        <a:lstStyle/>
        <a:p>
          <a:endParaRPr lang="en-US"/>
        </a:p>
      </dgm:t>
    </dgm:pt>
    <dgm:pt modelId="{8CC49E89-F3BE-482E-829F-515DFCA94C39}" type="sibTrans" cxnId="{D61276D0-6648-4536-AB8F-700A24BFB81A}">
      <dgm:prSet/>
      <dgm:spPr/>
      <dgm:t>
        <a:bodyPr/>
        <a:lstStyle/>
        <a:p>
          <a:endParaRPr lang="en-US"/>
        </a:p>
      </dgm:t>
    </dgm:pt>
    <dgm:pt modelId="{E0B113D6-D41C-49CC-864D-394C3308CB04}">
      <dgm:prSet/>
      <dgm:spPr/>
      <dgm:t>
        <a:bodyPr/>
        <a:lstStyle/>
        <a:p>
          <a:r>
            <a:rPr lang="hr-HR" b="1" dirty="0">
              <a:solidFill>
                <a:schemeClr val="accent6">
                  <a:lumMod val="75000"/>
                </a:schemeClr>
              </a:solidFill>
            </a:rPr>
            <a:t>vjerujem da ćeš to poštivati.</a:t>
          </a:r>
          <a:endParaRPr lang="en-US" b="1" dirty="0">
            <a:solidFill>
              <a:schemeClr val="accent6">
                <a:lumMod val="75000"/>
              </a:schemeClr>
            </a:solidFill>
          </a:endParaRPr>
        </a:p>
      </dgm:t>
    </dgm:pt>
    <dgm:pt modelId="{F1CB5E1D-587D-4466-905D-4783B754C55E}" type="parTrans" cxnId="{8162CAB5-8F2F-4016-AFDF-28AA4F2DE882}">
      <dgm:prSet/>
      <dgm:spPr/>
      <dgm:t>
        <a:bodyPr/>
        <a:lstStyle/>
        <a:p>
          <a:endParaRPr lang="en-US"/>
        </a:p>
      </dgm:t>
    </dgm:pt>
    <dgm:pt modelId="{FB8EA91C-6186-4D63-B926-58443B97A5E8}" type="sibTrans" cxnId="{8162CAB5-8F2F-4016-AFDF-28AA4F2DE882}">
      <dgm:prSet/>
      <dgm:spPr/>
      <dgm:t>
        <a:bodyPr/>
        <a:lstStyle/>
        <a:p>
          <a:endParaRPr lang="en-US"/>
        </a:p>
      </dgm:t>
    </dgm:pt>
    <dgm:pt modelId="{8917DBCE-2C41-4C07-A75F-0951E179417E}" type="pres">
      <dgm:prSet presAssocID="{BF7C623E-1DCD-4B43-B3B3-64DEE3584B6A}" presName="vert0" presStyleCnt="0">
        <dgm:presLayoutVars>
          <dgm:dir/>
          <dgm:animOne val="branch"/>
          <dgm:animLvl val="lvl"/>
        </dgm:presLayoutVars>
      </dgm:prSet>
      <dgm:spPr/>
    </dgm:pt>
    <dgm:pt modelId="{30F42497-65F3-42E1-9D25-77E313AB9DCF}" type="pres">
      <dgm:prSet presAssocID="{E1A5C47D-6A81-4CAB-ABC5-7A6991C4827C}" presName="thickLine" presStyleLbl="alignNode1" presStyleIdx="0" presStyleCnt="1"/>
      <dgm:spPr/>
    </dgm:pt>
    <dgm:pt modelId="{D06264B9-ED77-4C10-8ADF-080DB049BA2B}" type="pres">
      <dgm:prSet presAssocID="{E1A5C47D-6A81-4CAB-ABC5-7A6991C4827C}" presName="horz1" presStyleCnt="0"/>
      <dgm:spPr/>
    </dgm:pt>
    <dgm:pt modelId="{CFE021E4-46B7-47DA-9C19-24AB0AF21E25}" type="pres">
      <dgm:prSet presAssocID="{E1A5C47D-6A81-4CAB-ABC5-7A6991C4827C}" presName="tx1" presStyleLbl="revTx" presStyleIdx="0" presStyleCnt="7"/>
      <dgm:spPr/>
    </dgm:pt>
    <dgm:pt modelId="{C0EE6722-5A87-4533-A2A9-4F1CEEA417ED}" type="pres">
      <dgm:prSet presAssocID="{E1A5C47D-6A81-4CAB-ABC5-7A6991C4827C}" presName="vert1" presStyleCnt="0"/>
      <dgm:spPr/>
    </dgm:pt>
    <dgm:pt modelId="{D4CCE42C-8DB8-4737-A3EB-074E92CEB417}" type="pres">
      <dgm:prSet presAssocID="{D826042D-1E18-4FB2-B255-9F167B2FC65B}" presName="vertSpace2a" presStyleCnt="0"/>
      <dgm:spPr/>
    </dgm:pt>
    <dgm:pt modelId="{A68815E0-7280-4BFB-B745-1AF1ECDD6EFC}" type="pres">
      <dgm:prSet presAssocID="{D826042D-1E18-4FB2-B255-9F167B2FC65B}" presName="horz2" presStyleCnt="0"/>
      <dgm:spPr/>
    </dgm:pt>
    <dgm:pt modelId="{6974D0FF-1095-40EC-B908-83579E423350}" type="pres">
      <dgm:prSet presAssocID="{D826042D-1E18-4FB2-B255-9F167B2FC65B}" presName="horzSpace2" presStyleCnt="0"/>
      <dgm:spPr/>
    </dgm:pt>
    <dgm:pt modelId="{582A7CF1-3A61-493B-89DA-36C04145DB88}" type="pres">
      <dgm:prSet presAssocID="{D826042D-1E18-4FB2-B255-9F167B2FC65B}" presName="tx2" presStyleLbl="revTx" presStyleIdx="1" presStyleCnt="7"/>
      <dgm:spPr/>
    </dgm:pt>
    <dgm:pt modelId="{C8DD0C97-0F31-4712-A357-6941EA368AA1}" type="pres">
      <dgm:prSet presAssocID="{D826042D-1E18-4FB2-B255-9F167B2FC65B}" presName="vert2" presStyleCnt="0"/>
      <dgm:spPr/>
    </dgm:pt>
    <dgm:pt modelId="{C50B2367-A270-4008-9A30-9AEE4BAE25CB}" type="pres">
      <dgm:prSet presAssocID="{D826042D-1E18-4FB2-B255-9F167B2FC65B}" presName="thinLine2b" presStyleLbl="callout" presStyleIdx="0" presStyleCnt="6"/>
      <dgm:spPr/>
    </dgm:pt>
    <dgm:pt modelId="{11723B0D-970A-40D3-B2DF-E7499B0C72B0}" type="pres">
      <dgm:prSet presAssocID="{D826042D-1E18-4FB2-B255-9F167B2FC65B}" presName="vertSpace2b" presStyleCnt="0"/>
      <dgm:spPr/>
    </dgm:pt>
    <dgm:pt modelId="{C53E0A66-5758-434D-B286-D5FCB5BD2555}" type="pres">
      <dgm:prSet presAssocID="{42C5C01B-2172-4959-A621-4A3A074D71D5}" presName="horz2" presStyleCnt="0"/>
      <dgm:spPr/>
    </dgm:pt>
    <dgm:pt modelId="{B44A9733-2E96-426E-9D35-830EE0434882}" type="pres">
      <dgm:prSet presAssocID="{42C5C01B-2172-4959-A621-4A3A074D71D5}" presName="horzSpace2" presStyleCnt="0"/>
      <dgm:spPr/>
    </dgm:pt>
    <dgm:pt modelId="{951BEAC3-9026-402B-82B5-D62E14525E88}" type="pres">
      <dgm:prSet presAssocID="{42C5C01B-2172-4959-A621-4A3A074D71D5}" presName="tx2" presStyleLbl="revTx" presStyleIdx="2" presStyleCnt="7"/>
      <dgm:spPr/>
    </dgm:pt>
    <dgm:pt modelId="{85BC8C52-EFDA-4176-BFF3-37FFD08D08D1}" type="pres">
      <dgm:prSet presAssocID="{42C5C01B-2172-4959-A621-4A3A074D71D5}" presName="vert2" presStyleCnt="0"/>
      <dgm:spPr/>
    </dgm:pt>
    <dgm:pt modelId="{912A12B1-B748-4373-A3D9-64FD164F78C9}" type="pres">
      <dgm:prSet presAssocID="{42C5C01B-2172-4959-A621-4A3A074D71D5}" presName="thinLine2b" presStyleLbl="callout" presStyleIdx="1" presStyleCnt="6"/>
      <dgm:spPr/>
    </dgm:pt>
    <dgm:pt modelId="{C33C68B7-D501-4739-9806-BAA7DAC95F79}" type="pres">
      <dgm:prSet presAssocID="{42C5C01B-2172-4959-A621-4A3A074D71D5}" presName="vertSpace2b" presStyleCnt="0"/>
      <dgm:spPr/>
    </dgm:pt>
    <dgm:pt modelId="{D3E8B41F-28E0-4A62-A4F7-93EB3D64B6BF}" type="pres">
      <dgm:prSet presAssocID="{75123E8D-6E6F-4580-A673-A3172A271ED6}" presName="horz2" presStyleCnt="0"/>
      <dgm:spPr/>
    </dgm:pt>
    <dgm:pt modelId="{5AB58B47-46A7-4AE4-A74A-984D8CC77109}" type="pres">
      <dgm:prSet presAssocID="{75123E8D-6E6F-4580-A673-A3172A271ED6}" presName="horzSpace2" presStyleCnt="0"/>
      <dgm:spPr/>
    </dgm:pt>
    <dgm:pt modelId="{D51C6DA6-AB48-4E45-9D7A-E297B48BEECD}" type="pres">
      <dgm:prSet presAssocID="{75123E8D-6E6F-4580-A673-A3172A271ED6}" presName="tx2" presStyleLbl="revTx" presStyleIdx="3" presStyleCnt="7"/>
      <dgm:spPr/>
    </dgm:pt>
    <dgm:pt modelId="{11C140B0-6CC9-42DE-A4B5-899F86F4CD9B}" type="pres">
      <dgm:prSet presAssocID="{75123E8D-6E6F-4580-A673-A3172A271ED6}" presName="vert2" presStyleCnt="0"/>
      <dgm:spPr/>
    </dgm:pt>
    <dgm:pt modelId="{CE78D788-C481-4DB2-8748-D19BB886FC31}" type="pres">
      <dgm:prSet presAssocID="{75123E8D-6E6F-4580-A673-A3172A271ED6}" presName="thinLine2b" presStyleLbl="callout" presStyleIdx="2" presStyleCnt="6"/>
      <dgm:spPr/>
    </dgm:pt>
    <dgm:pt modelId="{E85368C6-7D3C-4A48-BD09-0141A8BBE0A9}" type="pres">
      <dgm:prSet presAssocID="{75123E8D-6E6F-4580-A673-A3172A271ED6}" presName="vertSpace2b" presStyleCnt="0"/>
      <dgm:spPr/>
    </dgm:pt>
    <dgm:pt modelId="{BEE805F3-19C7-489F-83E3-02921EEBD694}" type="pres">
      <dgm:prSet presAssocID="{F183AE91-664A-4E27-B10F-9D7F1A4E1A11}" presName="horz2" presStyleCnt="0"/>
      <dgm:spPr/>
    </dgm:pt>
    <dgm:pt modelId="{7609F4F2-0F9E-499B-A308-DB60E21B97BA}" type="pres">
      <dgm:prSet presAssocID="{F183AE91-664A-4E27-B10F-9D7F1A4E1A11}" presName="horzSpace2" presStyleCnt="0"/>
      <dgm:spPr/>
    </dgm:pt>
    <dgm:pt modelId="{EA555557-874E-4200-9B06-D56A0036B686}" type="pres">
      <dgm:prSet presAssocID="{F183AE91-664A-4E27-B10F-9D7F1A4E1A11}" presName="tx2" presStyleLbl="revTx" presStyleIdx="4" presStyleCnt="7"/>
      <dgm:spPr/>
    </dgm:pt>
    <dgm:pt modelId="{DE6995DB-91BC-4697-ACD9-3C8C43AECB00}" type="pres">
      <dgm:prSet presAssocID="{F183AE91-664A-4E27-B10F-9D7F1A4E1A11}" presName="vert2" presStyleCnt="0"/>
      <dgm:spPr/>
    </dgm:pt>
    <dgm:pt modelId="{81CEB65F-1903-486F-A6A4-386121A42FDE}" type="pres">
      <dgm:prSet presAssocID="{F183AE91-664A-4E27-B10F-9D7F1A4E1A11}" presName="thinLine2b" presStyleLbl="callout" presStyleIdx="3" presStyleCnt="6"/>
      <dgm:spPr/>
    </dgm:pt>
    <dgm:pt modelId="{E2980B09-27B7-4DC2-B488-7B954A11097D}" type="pres">
      <dgm:prSet presAssocID="{F183AE91-664A-4E27-B10F-9D7F1A4E1A11}" presName="vertSpace2b" presStyleCnt="0"/>
      <dgm:spPr/>
    </dgm:pt>
    <dgm:pt modelId="{41B71E16-CBB7-454F-B76C-E785679464C3}" type="pres">
      <dgm:prSet presAssocID="{36F8C782-CBEE-4DC1-932E-CA4A569AAA08}" presName="horz2" presStyleCnt="0"/>
      <dgm:spPr/>
    </dgm:pt>
    <dgm:pt modelId="{A82EB3E3-700C-4C3E-9671-06F18B952EF5}" type="pres">
      <dgm:prSet presAssocID="{36F8C782-CBEE-4DC1-932E-CA4A569AAA08}" presName="horzSpace2" presStyleCnt="0"/>
      <dgm:spPr/>
    </dgm:pt>
    <dgm:pt modelId="{920BB515-C2C3-4DB0-9469-C413F92B10CE}" type="pres">
      <dgm:prSet presAssocID="{36F8C782-CBEE-4DC1-932E-CA4A569AAA08}" presName="tx2" presStyleLbl="revTx" presStyleIdx="5" presStyleCnt="7"/>
      <dgm:spPr/>
    </dgm:pt>
    <dgm:pt modelId="{91A4AC7A-6A80-48F5-9D98-8D5F7BD00F2C}" type="pres">
      <dgm:prSet presAssocID="{36F8C782-CBEE-4DC1-932E-CA4A569AAA08}" presName="vert2" presStyleCnt="0"/>
      <dgm:spPr/>
    </dgm:pt>
    <dgm:pt modelId="{98057EB5-D629-43B0-AB73-945D5E7E0C51}" type="pres">
      <dgm:prSet presAssocID="{36F8C782-CBEE-4DC1-932E-CA4A569AAA08}" presName="thinLine2b" presStyleLbl="callout" presStyleIdx="4" presStyleCnt="6"/>
      <dgm:spPr/>
    </dgm:pt>
    <dgm:pt modelId="{321A4121-C907-4D83-8EB4-B36961FB9279}" type="pres">
      <dgm:prSet presAssocID="{36F8C782-CBEE-4DC1-932E-CA4A569AAA08}" presName="vertSpace2b" presStyleCnt="0"/>
      <dgm:spPr/>
    </dgm:pt>
    <dgm:pt modelId="{71E1CAD3-1D26-45B3-B0EC-F9377727FF13}" type="pres">
      <dgm:prSet presAssocID="{E0B113D6-D41C-49CC-864D-394C3308CB04}" presName="horz2" presStyleCnt="0"/>
      <dgm:spPr/>
    </dgm:pt>
    <dgm:pt modelId="{6469CD75-8B52-4111-99D7-74C8EEFE1633}" type="pres">
      <dgm:prSet presAssocID="{E0B113D6-D41C-49CC-864D-394C3308CB04}" presName="horzSpace2" presStyleCnt="0"/>
      <dgm:spPr/>
    </dgm:pt>
    <dgm:pt modelId="{E04D76C0-B756-4EE3-97B9-C388E36578AC}" type="pres">
      <dgm:prSet presAssocID="{E0B113D6-D41C-49CC-864D-394C3308CB04}" presName="tx2" presStyleLbl="revTx" presStyleIdx="6" presStyleCnt="7"/>
      <dgm:spPr/>
    </dgm:pt>
    <dgm:pt modelId="{887793E8-FCFC-470B-B954-D868B07C6EA5}" type="pres">
      <dgm:prSet presAssocID="{E0B113D6-D41C-49CC-864D-394C3308CB04}" presName="vert2" presStyleCnt="0"/>
      <dgm:spPr/>
    </dgm:pt>
    <dgm:pt modelId="{EB94C33E-77ED-488B-87DC-3084AD3AA1FD}" type="pres">
      <dgm:prSet presAssocID="{E0B113D6-D41C-49CC-864D-394C3308CB04}" presName="thinLine2b" presStyleLbl="callout" presStyleIdx="5" presStyleCnt="6"/>
      <dgm:spPr/>
    </dgm:pt>
    <dgm:pt modelId="{0FF90C6F-E660-49A3-84B6-A0907F077AA7}" type="pres">
      <dgm:prSet presAssocID="{E0B113D6-D41C-49CC-864D-394C3308CB04}" presName="vertSpace2b" presStyleCnt="0"/>
      <dgm:spPr/>
    </dgm:pt>
  </dgm:ptLst>
  <dgm:cxnLst>
    <dgm:cxn modelId="{8D1E3933-9DBA-41A2-B673-2EB755F30087}" type="presOf" srcId="{75123E8D-6E6F-4580-A673-A3172A271ED6}" destId="{D51C6DA6-AB48-4E45-9D7A-E297B48BEECD}" srcOrd="0" destOrd="0" presId="urn:microsoft.com/office/officeart/2008/layout/LinedList"/>
    <dgm:cxn modelId="{2ED1BA3E-1F96-4B0C-B2E6-A3E6C2461F78}" srcId="{E1A5C47D-6A81-4CAB-ABC5-7A6991C4827C}" destId="{42C5C01B-2172-4959-A621-4A3A074D71D5}" srcOrd="1" destOrd="0" parTransId="{A69D426F-E199-4EE1-9EB0-AB55B545FA19}" sibTransId="{0F488EF5-F08A-40A7-B36B-4C920474EF60}"/>
    <dgm:cxn modelId="{7041C343-3B45-49FA-9ED0-97797C5B9029}" type="presOf" srcId="{F183AE91-664A-4E27-B10F-9D7F1A4E1A11}" destId="{EA555557-874E-4200-9B06-D56A0036B686}" srcOrd="0" destOrd="0" presId="urn:microsoft.com/office/officeart/2008/layout/LinedList"/>
    <dgm:cxn modelId="{A07CE445-B60C-4B9E-AAAC-5AEFC322C898}" srcId="{E1A5C47D-6A81-4CAB-ABC5-7A6991C4827C}" destId="{75123E8D-6E6F-4580-A673-A3172A271ED6}" srcOrd="2" destOrd="0" parTransId="{C15C7BD7-15E8-4F31-9155-46F41DC95A36}" sibTransId="{30141927-F491-49A9-A4BD-4661C293829C}"/>
    <dgm:cxn modelId="{D68CE64C-E1CE-48A1-9C6F-179740503386}" srcId="{E1A5C47D-6A81-4CAB-ABC5-7A6991C4827C}" destId="{F183AE91-664A-4E27-B10F-9D7F1A4E1A11}" srcOrd="3" destOrd="0" parTransId="{A185A95C-FAF5-430F-AB20-2A66C2532A64}" sibTransId="{3ECB0092-E8A3-4526-83AA-CD69993DF647}"/>
    <dgm:cxn modelId="{C42AF56E-0B0F-4AF9-BA83-3C15FE80E143}" srcId="{BF7C623E-1DCD-4B43-B3B3-64DEE3584B6A}" destId="{E1A5C47D-6A81-4CAB-ABC5-7A6991C4827C}" srcOrd="0" destOrd="0" parTransId="{CC69F2E6-ED31-4A33-92A8-9A43631609A6}" sibTransId="{FA4007BA-8BE1-4DA5-81FF-053B9EE17A9D}"/>
    <dgm:cxn modelId="{C3E69155-0359-4974-AF7F-860DE6CB6E1E}" type="presOf" srcId="{42C5C01B-2172-4959-A621-4A3A074D71D5}" destId="{951BEAC3-9026-402B-82B5-D62E14525E88}" srcOrd="0" destOrd="0" presId="urn:microsoft.com/office/officeart/2008/layout/LinedList"/>
    <dgm:cxn modelId="{8E21B484-C345-4EB9-AB54-C5EE9C2C736A}" type="presOf" srcId="{E1A5C47D-6A81-4CAB-ABC5-7A6991C4827C}" destId="{CFE021E4-46B7-47DA-9C19-24AB0AF21E25}" srcOrd="0" destOrd="0" presId="urn:microsoft.com/office/officeart/2008/layout/LinedList"/>
    <dgm:cxn modelId="{2D2A6E91-4297-4ADE-9D31-F650B540445C}" type="presOf" srcId="{36F8C782-CBEE-4DC1-932E-CA4A569AAA08}" destId="{920BB515-C2C3-4DB0-9469-C413F92B10CE}" srcOrd="0" destOrd="0" presId="urn:microsoft.com/office/officeart/2008/layout/LinedList"/>
    <dgm:cxn modelId="{606586A1-182D-4A55-B2AC-F688724A98F9}" type="presOf" srcId="{BF7C623E-1DCD-4B43-B3B3-64DEE3584B6A}" destId="{8917DBCE-2C41-4C07-A75F-0951E179417E}" srcOrd="0" destOrd="0" presId="urn:microsoft.com/office/officeart/2008/layout/LinedList"/>
    <dgm:cxn modelId="{4B4103AF-EE02-49C7-9265-1C91B4515E06}" type="presOf" srcId="{E0B113D6-D41C-49CC-864D-394C3308CB04}" destId="{E04D76C0-B756-4EE3-97B9-C388E36578AC}" srcOrd="0" destOrd="0" presId="urn:microsoft.com/office/officeart/2008/layout/LinedList"/>
    <dgm:cxn modelId="{8162CAB5-8F2F-4016-AFDF-28AA4F2DE882}" srcId="{E1A5C47D-6A81-4CAB-ABC5-7A6991C4827C}" destId="{E0B113D6-D41C-49CC-864D-394C3308CB04}" srcOrd="5" destOrd="0" parTransId="{F1CB5E1D-587D-4466-905D-4783B754C55E}" sibTransId="{FB8EA91C-6186-4D63-B926-58443B97A5E8}"/>
    <dgm:cxn modelId="{EC8354B9-5B91-4ED0-ABBC-958A603B321D}" srcId="{E1A5C47D-6A81-4CAB-ABC5-7A6991C4827C}" destId="{D826042D-1E18-4FB2-B255-9F167B2FC65B}" srcOrd="0" destOrd="0" parTransId="{A8F80C97-6E6A-475F-A028-4FDCEA7B0934}" sibTransId="{B71D007B-50EE-425F-B2C9-B84EA61F568A}"/>
    <dgm:cxn modelId="{916BD4C3-5ABA-4843-930D-B22D95BE098F}" type="presOf" srcId="{D826042D-1E18-4FB2-B255-9F167B2FC65B}" destId="{582A7CF1-3A61-493B-89DA-36C04145DB88}" srcOrd="0" destOrd="0" presId="urn:microsoft.com/office/officeart/2008/layout/LinedList"/>
    <dgm:cxn modelId="{D61276D0-6648-4536-AB8F-700A24BFB81A}" srcId="{E1A5C47D-6A81-4CAB-ABC5-7A6991C4827C}" destId="{36F8C782-CBEE-4DC1-932E-CA4A569AAA08}" srcOrd="4" destOrd="0" parTransId="{F4A18082-4977-4299-B43B-7FE17C7483C8}" sibTransId="{8CC49E89-F3BE-482E-829F-515DFCA94C39}"/>
    <dgm:cxn modelId="{32EE14EF-97D4-4FBC-A6A7-9DFBE14843FC}" type="presParOf" srcId="{8917DBCE-2C41-4C07-A75F-0951E179417E}" destId="{30F42497-65F3-42E1-9D25-77E313AB9DCF}" srcOrd="0" destOrd="0" presId="urn:microsoft.com/office/officeart/2008/layout/LinedList"/>
    <dgm:cxn modelId="{2C561C71-0A08-46A9-A771-68E9F360ADCA}" type="presParOf" srcId="{8917DBCE-2C41-4C07-A75F-0951E179417E}" destId="{D06264B9-ED77-4C10-8ADF-080DB049BA2B}" srcOrd="1" destOrd="0" presId="urn:microsoft.com/office/officeart/2008/layout/LinedList"/>
    <dgm:cxn modelId="{2B20B8FC-EA01-4623-9453-E2F569437DFE}" type="presParOf" srcId="{D06264B9-ED77-4C10-8ADF-080DB049BA2B}" destId="{CFE021E4-46B7-47DA-9C19-24AB0AF21E25}" srcOrd="0" destOrd="0" presId="urn:microsoft.com/office/officeart/2008/layout/LinedList"/>
    <dgm:cxn modelId="{E5A8D794-73AC-4BC6-8F0C-E1491D253478}" type="presParOf" srcId="{D06264B9-ED77-4C10-8ADF-080DB049BA2B}" destId="{C0EE6722-5A87-4533-A2A9-4F1CEEA417ED}" srcOrd="1" destOrd="0" presId="urn:microsoft.com/office/officeart/2008/layout/LinedList"/>
    <dgm:cxn modelId="{8899EB3A-EAB3-4EB6-BFC8-595EAA38AE1E}" type="presParOf" srcId="{C0EE6722-5A87-4533-A2A9-4F1CEEA417ED}" destId="{D4CCE42C-8DB8-4737-A3EB-074E92CEB417}" srcOrd="0" destOrd="0" presId="urn:microsoft.com/office/officeart/2008/layout/LinedList"/>
    <dgm:cxn modelId="{34EEA558-1F38-4439-84B8-D64B3B942013}" type="presParOf" srcId="{C0EE6722-5A87-4533-A2A9-4F1CEEA417ED}" destId="{A68815E0-7280-4BFB-B745-1AF1ECDD6EFC}" srcOrd="1" destOrd="0" presId="urn:microsoft.com/office/officeart/2008/layout/LinedList"/>
    <dgm:cxn modelId="{135DA4DD-D95B-46A2-92F7-9A9CEF608076}" type="presParOf" srcId="{A68815E0-7280-4BFB-B745-1AF1ECDD6EFC}" destId="{6974D0FF-1095-40EC-B908-83579E423350}" srcOrd="0" destOrd="0" presId="urn:microsoft.com/office/officeart/2008/layout/LinedList"/>
    <dgm:cxn modelId="{7A076CA0-AC45-40AB-BDBD-CD7D79F3ED13}" type="presParOf" srcId="{A68815E0-7280-4BFB-B745-1AF1ECDD6EFC}" destId="{582A7CF1-3A61-493B-89DA-36C04145DB88}" srcOrd="1" destOrd="0" presId="urn:microsoft.com/office/officeart/2008/layout/LinedList"/>
    <dgm:cxn modelId="{31A976E5-4CFC-46D6-BCFA-FEFEFD851330}" type="presParOf" srcId="{A68815E0-7280-4BFB-B745-1AF1ECDD6EFC}" destId="{C8DD0C97-0F31-4712-A357-6941EA368AA1}" srcOrd="2" destOrd="0" presId="urn:microsoft.com/office/officeart/2008/layout/LinedList"/>
    <dgm:cxn modelId="{CD240F4C-7C2E-4421-AB2C-923805CD84F7}" type="presParOf" srcId="{C0EE6722-5A87-4533-A2A9-4F1CEEA417ED}" destId="{C50B2367-A270-4008-9A30-9AEE4BAE25CB}" srcOrd="2" destOrd="0" presId="urn:microsoft.com/office/officeart/2008/layout/LinedList"/>
    <dgm:cxn modelId="{11DF543C-ECF3-4319-87F5-E21DA0D32F34}" type="presParOf" srcId="{C0EE6722-5A87-4533-A2A9-4F1CEEA417ED}" destId="{11723B0D-970A-40D3-B2DF-E7499B0C72B0}" srcOrd="3" destOrd="0" presId="urn:microsoft.com/office/officeart/2008/layout/LinedList"/>
    <dgm:cxn modelId="{08C56695-D8B8-494C-9BA3-9BD3631AF82F}" type="presParOf" srcId="{C0EE6722-5A87-4533-A2A9-4F1CEEA417ED}" destId="{C53E0A66-5758-434D-B286-D5FCB5BD2555}" srcOrd="4" destOrd="0" presId="urn:microsoft.com/office/officeart/2008/layout/LinedList"/>
    <dgm:cxn modelId="{53A00198-C214-4284-856D-05F40F6FAC9F}" type="presParOf" srcId="{C53E0A66-5758-434D-B286-D5FCB5BD2555}" destId="{B44A9733-2E96-426E-9D35-830EE0434882}" srcOrd="0" destOrd="0" presId="urn:microsoft.com/office/officeart/2008/layout/LinedList"/>
    <dgm:cxn modelId="{61C48D98-714A-4D10-ADA1-7CC68744FFE5}" type="presParOf" srcId="{C53E0A66-5758-434D-B286-D5FCB5BD2555}" destId="{951BEAC3-9026-402B-82B5-D62E14525E88}" srcOrd="1" destOrd="0" presId="urn:microsoft.com/office/officeart/2008/layout/LinedList"/>
    <dgm:cxn modelId="{44821D14-735A-4B3C-9939-0A3AD4EBDB73}" type="presParOf" srcId="{C53E0A66-5758-434D-B286-D5FCB5BD2555}" destId="{85BC8C52-EFDA-4176-BFF3-37FFD08D08D1}" srcOrd="2" destOrd="0" presId="urn:microsoft.com/office/officeart/2008/layout/LinedList"/>
    <dgm:cxn modelId="{2B432D64-B900-48F2-9EE5-07DEBB2B53B8}" type="presParOf" srcId="{C0EE6722-5A87-4533-A2A9-4F1CEEA417ED}" destId="{912A12B1-B748-4373-A3D9-64FD164F78C9}" srcOrd="5" destOrd="0" presId="urn:microsoft.com/office/officeart/2008/layout/LinedList"/>
    <dgm:cxn modelId="{69C4B7DE-D030-4F35-A544-D939C2633A6F}" type="presParOf" srcId="{C0EE6722-5A87-4533-A2A9-4F1CEEA417ED}" destId="{C33C68B7-D501-4739-9806-BAA7DAC95F79}" srcOrd="6" destOrd="0" presId="urn:microsoft.com/office/officeart/2008/layout/LinedList"/>
    <dgm:cxn modelId="{B7211A75-59B7-4252-844D-8A3A39CE016B}" type="presParOf" srcId="{C0EE6722-5A87-4533-A2A9-4F1CEEA417ED}" destId="{D3E8B41F-28E0-4A62-A4F7-93EB3D64B6BF}" srcOrd="7" destOrd="0" presId="urn:microsoft.com/office/officeart/2008/layout/LinedList"/>
    <dgm:cxn modelId="{4F531F64-1FA4-44FC-A65F-FBF7F4FCDAC3}" type="presParOf" srcId="{D3E8B41F-28E0-4A62-A4F7-93EB3D64B6BF}" destId="{5AB58B47-46A7-4AE4-A74A-984D8CC77109}" srcOrd="0" destOrd="0" presId="urn:microsoft.com/office/officeart/2008/layout/LinedList"/>
    <dgm:cxn modelId="{6769C270-1911-4527-AB44-60C15C79D6FF}" type="presParOf" srcId="{D3E8B41F-28E0-4A62-A4F7-93EB3D64B6BF}" destId="{D51C6DA6-AB48-4E45-9D7A-E297B48BEECD}" srcOrd="1" destOrd="0" presId="urn:microsoft.com/office/officeart/2008/layout/LinedList"/>
    <dgm:cxn modelId="{9F7336F8-12E4-4D0F-A156-270034D3A79A}" type="presParOf" srcId="{D3E8B41F-28E0-4A62-A4F7-93EB3D64B6BF}" destId="{11C140B0-6CC9-42DE-A4B5-899F86F4CD9B}" srcOrd="2" destOrd="0" presId="urn:microsoft.com/office/officeart/2008/layout/LinedList"/>
    <dgm:cxn modelId="{954E5947-159F-4CF3-BE7A-86B6B035AEB9}" type="presParOf" srcId="{C0EE6722-5A87-4533-A2A9-4F1CEEA417ED}" destId="{CE78D788-C481-4DB2-8748-D19BB886FC31}" srcOrd="8" destOrd="0" presId="urn:microsoft.com/office/officeart/2008/layout/LinedList"/>
    <dgm:cxn modelId="{089B53AF-FD6F-475B-A5D8-BFFD3E1CA9E8}" type="presParOf" srcId="{C0EE6722-5A87-4533-A2A9-4F1CEEA417ED}" destId="{E85368C6-7D3C-4A48-BD09-0141A8BBE0A9}" srcOrd="9" destOrd="0" presId="urn:microsoft.com/office/officeart/2008/layout/LinedList"/>
    <dgm:cxn modelId="{5CD33C7F-11CB-4281-9931-EA6BC3D47970}" type="presParOf" srcId="{C0EE6722-5A87-4533-A2A9-4F1CEEA417ED}" destId="{BEE805F3-19C7-489F-83E3-02921EEBD694}" srcOrd="10" destOrd="0" presId="urn:microsoft.com/office/officeart/2008/layout/LinedList"/>
    <dgm:cxn modelId="{8CFA6B13-A3C5-4B8B-AD2A-3FA14D39AB9B}" type="presParOf" srcId="{BEE805F3-19C7-489F-83E3-02921EEBD694}" destId="{7609F4F2-0F9E-499B-A308-DB60E21B97BA}" srcOrd="0" destOrd="0" presId="urn:microsoft.com/office/officeart/2008/layout/LinedList"/>
    <dgm:cxn modelId="{D48F14FB-A7B9-4AC8-8150-917A79D8ACED}" type="presParOf" srcId="{BEE805F3-19C7-489F-83E3-02921EEBD694}" destId="{EA555557-874E-4200-9B06-D56A0036B686}" srcOrd="1" destOrd="0" presId="urn:microsoft.com/office/officeart/2008/layout/LinedList"/>
    <dgm:cxn modelId="{B50E2232-8E50-44BD-B8F6-F784EB2F00C7}" type="presParOf" srcId="{BEE805F3-19C7-489F-83E3-02921EEBD694}" destId="{DE6995DB-91BC-4697-ACD9-3C8C43AECB00}" srcOrd="2" destOrd="0" presId="urn:microsoft.com/office/officeart/2008/layout/LinedList"/>
    <dgm:cxn modelId="{62566A3B-26C1-4734-BF36-0502C66187DA}" type="presParOf" srcId="{C0EE6722-5A87-4533-A2A9-4F1CEEA417ED}" destId="{81CEB65F-1903-486F-A6A4-386121A42FDE}" srcOrd="11" destOrd="0" presId="urn:microsoft.com/office/officeart/2008/layout/LinedList"/>
    <dgm:cxn modelId="{2ECC9CB1-D6DC-4BA2-9198-2B27C27FB489}" type="presParOf" srcId="{C0EE6722-5A87-4533-A2A9-4F1CEEA417ED}" destId="{E2980B09-27B7-4DC2-B488-7B954A11097D}" srcOrd="12" destOrd="0" presId="urn:microsoft.com/office/officeart/2008/layout/LinedList"/>
    <dgm:cxn modelId="{4E0FD045-B5D4-4A0E-98DE-FF1D92061BC0}" type="presParOf" srcId="{C0EE6722-5A87-4533-A2A9-4F1CEEA417ED}" destId="{41B71E16-CBB7-454F-B76C-E785679464C3}" srcOrd="13" destOrd="0" presId="urn:microsoft.com/office/officeart/2008/layout/LinedList"/>
    <dgm:cxn modelId="{1CA3CD5F-54F6-4AE0-B7D7-6FFA8AF17903}" type="presParOf" srcId="{41B71E16-CBB7-454F-B76C-E785679464C3}" destId="{A82EB3E3-700C-4C3E-9671-06F18B952EF5}" srcOrd="0" destOrd="0" presId="urn:microsoft.com/office/officeart/2008/layout/LinedList"/>
    <dgm:cxn modelId="{8F2A017C-3C28-4D21-AC1F-759B37DD44E6}" type="presParOf" srcId="{41B71E16-CBB7-454F-B76C-E785679464C3}" destId="{920BB515-C2C3-4DB0-9469-C413F92B10CE}" srcOrd="1" destOrd="0" presId="urn:microsoft.com/office/officeart/2008/layout/LinedList"/>
    <dgm:cxn modelId="{D9EBAE54-1642-4661-950D-56528E926415}" type="presParOf" srcId="{41B71E16-CBB7-454F-B76C-E785679464C3}" destId="{91A4AC7A-6A80-48F5-9D98-8D5F7BD00F2C}" srcOrd="2" destOrd="0" presId="urn:microsoft.com/office/officeart/2008/layout/LinedList"/>
    <dgm:cxn modelId="{CD9817F2-1762-4E2E-9C4C-6F5257998D2A}" type="presParOf" srcId="{C0EE6722-5A87-4533-A2A9-4F1CEEA417ED}" destId="{98057EB5-D629-43B0-AB73-945D5E7E0C51}" srcOrd="14" destOrd="0" presId="urn:microsoft.com/office/officeart/2008/layout/LinedList"/>
    <dgm:cxn modelId="{F776EC19-BF20-4189-99A5-33204F5574B6}" type="presParOf" srcId="{C0EE6722-5A87-4533-A2A9-4F1CEEA417ED}" destId="{321A4121-C907-4D83-8EB4-B36961FB9279}" srcOrd="15" destOrd="0" presId="urn:microsoft.com/office/officeart/2008/layout/LinedList"/>
    <dgm:cxn modelId="{8ED0A092-F541-4AB8-9CC5-D45D65AE7E52}" type="presParOf" srcId="{C0EE6722-5A87-4533-A2A9-4F1CEEA417ED}" destId="{71E1CAD3-1D26-45B3-B0EC-F9377727FF13}" srcOrd="16" destOrd="0" presId="urn:microsoft.com/office/officeart/2008/layout/LinedList"/>
    <dgm:cxn modelId="{C767D2C8-5C7C-4094-9070-DB5984180C7A}" type="presParOf" srcId="{71E1CAD3-1D26-45B3-B0EC-F9377727FF13}" destId="{6469CD75-8B52-4111-99D7-74C8EEFE1633}" srcOrd="0" destOrd="0" presId="urn:microsoft.com/office/officeart/2008/layout/LinedList"/>
    <dgm:cxn modelId="{F90FB62D-6761-429C-B53B-4C1FFD229F65}" type="presParOf" srcId="{71E1CAD3-1D26-45B3-B0EC-F9377727FF13}" destId="{E04D76C0-B756-4EE3-97B9-C388E36578AC}" srcOrd="1" destOrd="0" presId="urn:microsoft.com/office/officeart/2008/layout/LinedList"/>
    <dgm:cxn modelId="{89211E23-43CF-4E8B-84C8-BE3365E969C2}" type="presParOf" srcId="{71E1CAD3-1D26-45B3-B0EC-F9377727FF13}" destId="{887793E8-FCFC-470B-B954-D868B07C6EA5}" srcOrd="2" destOrd="0" presId="urn:microsoft.com/office/officeart/2008/layout/LinedList"/>
    <dgm:cxn modelId="{54A01233-4B3D-4320-97FF-673888A54C2F}" type="presParOf" srcId="{C0EE6722-5A87-4533-A2A9-4F1CEEA417ED}" destId="{EB94C33E-77ED-488B-87DC-3084AD3AA1FD}" srcOrd="17" destOrd="0" presId="urn:microsoft.com/office/officeart/2008/layout/LinedList"/>
    <dgm:cxn modelId="{516BB81C-B323-44CC-9A2F-0BAE8B311437}" type="presParOf" srcId="{C0EE6722-5A87-4533-A2A9-4F1CEEA417ED}" destId="{0FF90C6F-E660-49A3-84B6-A0907F077AA7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A04655-D5FA-4436-87EA-826F1092BBF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FB1DFE0-28F3-4A28-A480-D22BE5348522}">
      <dgm:prSet/>
      <dgm:spPr/>
      <dgm:t>
        <a:bodyPr/>
        <a:lstStyle/>
        <a:p>
          <a:r>
            <a:rPr lang="hr-HR" b="1" i="0" dirty="0">
              <a:solidFill>
                <a:srgbClr val="FF0000"/>
              </a:solidFill>
            </a:rPr>
            <a:t>Loše: </a:t>
          </a:r>
          <a:r>
            <a:rPr lang="hr-HR" i="0" dirty="0"/>
            <a:t>Luka, esej ti je katastrofa, pročitaj Ivanin.</a:t>
          </a:r>
          <a:endParaRPr lang="en-US" dirty="0"/>
        </a:p>
      </dgm:t>
    </dgm:pt>
    <dgm:pt modelId="{FCD9D7E1-7EF2-42D8-B9DF-FCE304EC3E7F}" type="parTrans" cxnId="{4C14DE63-F9A6-488D-ACEA-54B5EF10844A}">
      <dgm:prSet/>
      <dgm:spPr/>
      <dgm:t>
        <a:bodyPr/>
        <a:lstStyle/>
        <a:p>
          <a:endParaRPr lang="en-US"/>
        </a:p>
      </dgm:t>
    </dgm:pt>
    <dgm:pt modelId="{F4DE5C66-DBC6-4328-8C0D-D0FDCDE51994}" type="sibTrans" cxnId="{4C14DE63-F9A6-488D-ACEA-54B5EF10844A}">
      <dgm:prSet/>
      <dgm:spPr/>
      <dgm:t>
        <a:bodyPr/>
        <a:lstStyle/>
        <a:p>
          <a:endParaRPr lang="en-US"/>
        </a:p>
      </dgm:t>
    </dgm:pt>
    <dgm:pt modelId="{E4E0591E-26E9-413F-92BA-88081A387EF1}">
      <dgm:prSet/>
      <dgm:spPr/>
      <dgm:t>
        <a:bodyPr/>
        <a:lstStyle/>
        <a:p>
          <a:r>
            <a:rPr lang="hr-HR" b="1" i="0" dirty="0">
              <a:solidFill>
                <a:schemeClr val="accent1"/>
              </a:solidFill>
            </a:rPr>
            <a:t>Dobro: </a:t>
          </a:r>
          <a:r>
            <a:rPr lang="hr-HR" i="0" dirty="0"/>
            <a:t>Prošli esej bio je dobar, i pazio si kako i što pišeš; ovaj nije dobar.</a:t>
          </a:r>
          <a:endParaRPr lang="en-US" dirty="0"/>
        </a:p>
      </dgm:t>
    </dgm:pt>
    <dgm:pt modelId="{EC018791-3E8B-4BA8-8FA2-44C1CC2C2708}" type="parTrans" cxnId="{B92801ED-BCD6-4E86-A778-22877850E936}">
      <dgm:prSet/>
      <dgm:spPr/>
      <dgm:t>
        <a:bodyPr/>
        <a:lstStyle/>
        <a:p>
          <a:endParaRPr lang="en-US"/>
        </a:p>
      </dgm:t>
    </dgm:pt>
    <dgm:pt modelId="{FCB2AA60-16D8-482C-95E9-C258694183BE}" type="sibTrans" cxnId="{B92801ED-BCD6-4E86-A778-22877850E936}">
      <dgm:prSet/>
      <dgm:spPr/>
      <dgm:t>
        <a:bodyPr/>
        <a:lstStyle/>
        <a:p>
          <a:endParaRPr lang="en-US"/>
        </a:p>
      </dgm:t>
    </dgm:pt>
    <dgm:pt modelId="{FD762248-475F-4F6C-85D4-E559DD7F4D21}">
      <dgm:prSet/>
      <dgm:spPr/>
      <dgm:t>
        <a:bodyPr/>
        <a:lstStyle/>
        <a:p>
          <a:r>
            <a:rPr lang="hr-HR" b="1" i="0" dirty="0">
              <a:solidFill>
                <a:srgbClr val="FF0000"/>
              </a:solidFill>
            </a:rPr>
            <a:t>Loše: </a:t>
          </a:r>
          <a:r>
            <a:rPr lang="hr-HR" i="0" dirty="0"/>
            <a:t>Vi ste najgori razred, jedva čekam da zvoni.</a:t>
          </a:r>
          <a:endParaRPr lang="en-US" dirty="0"/>
        </a:p>
      </dgm:t>
    </dgm:pt>
    <dgm:pt modelId="{1ADDCE87-F56D-4CBC-8B33-512FB342FB82}" type="parTrans" cxnId="{3B89ED17-5F1B-4A8D-B44F-EBA5A2BDF0F8}">
      <dgm:prSet/>
      <dgm:spPr/>
      <dgm:t>
        <a:bodyPr/>
        <a:lstStyle/>
        <a:p>
          <a:endParaRPr lang="en-US"/>
        </a:p>
      </dgm:t>
    </dgm:pt>
    <dgm:pt modelId="{542372E4-4629-4C95-85ED-D96EECBB6B54}" type="sibTrans" cxnId="{3B89ED17-5F1B-4A8D-B44F-EBA5A2BDF0F8}">
      <dgm:prSet/>
      <dgm:spPr/>
      <dgm:t>
        <a:bodyPr/>
        <a:lstStyle/>
        <a:p>
          <a:endParaRPr lang="en-US"/>
        </a:p>
      </dgm:t>
    </dgm:pt>
    <dgm:pt modelId="{704C4738-B48C-42BA-815D-B7B8F7FAC611}">
      <dgm:prSet/>
      <dgm:spPr/>
      <dgm:t>
        <a:bodyPr/>
        <a:lstStyle/>
        <a:p>
          <a:r>
            <a:rPr lang="hr-HR" b="1" i="0" dirty="0">
              <a:solidFill>
                <a:schemeClr val="accent1"/>
              </a:solidFill>
            </a:rPr>
            <a:t>Dobro: </a:t>
          </a:r>
          <a:r>
            <a:rPr lang="hr-HR" i="0" dirty="0"/>
            <a:t>Na satima s vama često mi je teško održati vam pažnju, veseli me kad ste pristojni i sudjelujete.</a:t>
          </a:r>
          <a:endParaRPr lang="en-US" dirty="0"/>
        </a:p>
      </dgm:t>
    </dgm:pt>
    <dgm:pt modelId="{4CDCD8A4-2C07-4BF8-9FA7-645C4A4D87C1}" type="parTrans" cxnId="{4B21B31A-2D17-493E-B251-65C48942D80F}">
      <dgm:prSet/>
      <dgm:spPr/>
      <dgm:t>
        <a:bodyPr/>
        <a:lstStyle/>
        <a:p>
          <a:endParaRPr lang="en-US"/>
        </a:p>
      </dgm:t>
    </dgm:pt>
    <dgm:pt modelId="{CCD9AC7E-B2E3-4B96-A59C-9AA58D4A461B}" type="sibTrans" cxnId="{4B21B31A-2D17-493E-B251-65C48942D80F}">
      <dgm:prSet/>
      <dgm:spPr/>
      <dgm:t>
        <a:bodyPr/>
        <a:lstStyle/>
        <a:p>
          <a:endParaRPr lang="en-US"/>
        </a:p>
      </dgm:t>
    </dgm:pt>
    <dgm:pt modelId="{3BFC34FA-4C4A-4354-8E8D-0239A6E89B21}" type="pres">
      <dgm:prSet presAssocID="{C1A04655-D5FA-4436-87EA-826F1092BBF2}" presName="vert0" presStyleCnt="0">
        <dgm:presLayoutVars>
          <dgm:dir/>
          <dgm:animOne val="branch"/>
          <dgm:animLvl val="lvl"/>
        </dgm:presLayoutVars>
      </dgm:prSet>
      <dgm:spPr/>
    </dgm:pt>
    <dgm:pt modelId="{DAD781B8-A777-4E3C-A864-CF00E8C9165A}" type="pres">
      <dgm:prSet presAssocID="{FFB1DFE0-28F3-4A28-A480-D22BE5348522}" presName="thickLine" presStyleLbl="alignNode1" presStyleIdx="0" presStyleCnt="4"/>
      <dgm:spPr/>
    </dgm:pt>
    <dgm:pt modelId="{2B643D26-3F05-480D-9B59-FB9E3E988547}" type="pres">
      <dgm:prSet presAssocID="{FFB1DFE0-28F3-4A28-A480-D22BE5348522}" presName="horz1" presStyleCnt="0"/>
      <dgm:spPr/>
    </dgm:pt>
    <dgm:pt modelId="{F365FB51-BC05-4361-AD37-7C587A126250}" type="pres">
      <dgm:prSet presAssocID="{FFB1DFE0-28F3-4A28-A480-D22BE5348522}" presName="tx1" presStyleLbl="revTx" presStyleIdx="0" presStyleCnt="4"/>
      <dgm:spPr/>
    </dgm:pt>
    <dgm:pt modelId="{68F56D38-4F9D-4714-A448-87E497D79998}" type="pres">
      <dgm:prSet presAssocID="{FFB1DFE0-28F3-4A28-A480-D22BE5348522}" presName="vert1" presStyleCnt="0"/>
      <dgm:spPr/>
    </dgm:pt>
    <dgm:pt modelId="{5F3C038D-14B4-464D-90F0-368BCE22C21A}" type="pres">
      <dgm:prSet presAssocID="{E4E0591E-26E9-413F-92BA-88081A387EF1}" presName="thickLine" presStyleLbl="alignNode1" presStyleIdx="1" presStyleCnt="4"/>
      <dgm:spPr/>
    </dgm:pt>
    <dgm:pt modelId="{D3A4930D-51F8-4C0C-809A-756D5353F17E}" type="pres">
      <dgm:prSet presAssocID="{E4E0591E-26E9-413F-92BA-88081A387EF1}" presName="horz1" presStyleCnt="0"/>
      <dgm:spPr/>
    </dgm:pt>
    <dgm:pt modelId="{68D576E7-ADAD-4847-8808-D2F04F95EB9D}" type="pres">
      <dgm:prSet presAssocID="{E4E0591E-26E9-413F-92BA-88081A387EF1}" presName="tx1" presStyleLbl="revTx" presStyleIdx="1" presStyleCnt="4"/>
      <dgm:spPr/>
    </dgm:pt>
    <dgm:pt modelId="{E6DA672B-497F-46F2-9EE6-BBAC511BE184}" type="pres">
      <dgm:prSet presAssocID="{E4E0591E-26E9-413F-92BA-88081A387EF1}" presName="vert1" presStyleCnt="0"/>
      <dgm:spPr/>
    </dgm:pt>
    <dgm:pt modelId="{6DE62DBF-92CC-41DC-8DE9-9D1917D46C61}" type="pres">
      <dgm:prSet presAssocID="{FD762248-475F-4F6C-85D4-E559DD7F4D21}" presName="thickLine" presStyleLbl="alignNode1" presStyleIdx="2" presStyleCnt="4"/>
      <dgm:spPr/>
    </dgm:pt>
    <dgm:pt modelId="{CD0DBA5C-3F29-4FCD-BB64-64F8756D6336}" type="pres">
      <dgm:prSet presAssocID="{FD762248-475F-4F6C-85D4-E559DD7F4D21}" presName="horz1" presStyleCnt="0"/>
      <dgm:spPr/>
    </dgm:pt>
    <dgm:pt modelId="{F2296F57-ABDA-4471-8F17-C5494C25C223}" type="pres">
      <dgm:prSet presAssocID="{FD762248-475F-4F6C-85D4-E559DD7F4D21}" presName="tx1" presStyleLbl="revTx" presStyleIdx="2" presStyleCnt="4"/>
      <dgm:spPr/>
    </dgm:pt>
    <dgm:pt modelId="{C137441C-08AD-4710-9211-3ECF7921D2FD}" type="pres">
      <dgm:prSet presAssocID="{FD762248-475F-4F6C-85D4-E559DD7F4D21}" presName="vert1" presStyleCnt="0"/>
      <dgm:spPr/>
    </dgm:pt>
    <dgm:pt modelId="{022893F8-BAB7-49AE-9DEE-2D9665721A65}" type="pres">
      <dgm:prSet presAssocID="{704C4738-B48C-42BA-815D-B7B8F7FAC611}" presName="thickLine" presStyleLbl="alignNode1" presStyleIdx="3" presStyleCnt="4"/>
      <dgm:spPr/>
    </dgm:pt>
    <dgm:pt modelId="{C8927626-8462-4454-A0F5-71AA55707815}" type="pres">
      <dgm:prSet presAssocID="{704C4738-B48C-42BA-815D-B7B8F7FAC611}" presName="horz1" presStyleCnt="0"/>
      <dgm:spPr/>
    </dgm:pt>
    <dgm:pt modelId="{56D44039-9D5A-4AFE-B461-531CD1AADF3F}" type="pres">
      <dgm:prSet presAssocID="{704C4738-B48C-42BA-815D-B7B8F7FAC611}" presName="tx1" presStyleLbl="revTx" presStyleIdx="3" presStyleCnt="4"/>
      <dgm:spPr/>
    </dgm:pt>
    <dgm:pt modelId="{6595D891-ACC3-470F-B968-D098474CC784}" type="pres">
      <dgm:prSet presAssocID="{704C4738-B48C-42BA-815D-B7B8F7FAC611}" presName="vert1" presStyleCnt="0"/>
      <dgm:spPr/>
    </dgm:pt>
  </dgm:ptLst>
  <dgm:cxnLst>
    <dgm:cxn modelId="{3B89ED17-5F1B-4A8D-B44F-EBA5A2BDF0F8}" srcId="{C1A04655-D5FA-4436-87EA-826F1092BBF2}" destId="{FD762248-475F-4F6C-85D4-E559DD7F4D21}" srcOrd="2" destOrd="0" parTransId="{1ADDCE87-F56D-4CBC-8B33-512FB342FB82}" sibTransId="{542372E4-4629-4C95-85ED-D96EECBB6B54}"/>
    <dgm:cxn modelId="{4B21B31A-2D17-493E-B251-65C48942D80F}" srcId="{C1A04655-D5FA-4436-87EA-826F1092BBF2}" destId="{704C4738-B48C-42BA-815D-B7B8F7FAC611}" srcOrd="3" destOrd="0" parTransId="{4CDCD8A4-2C07-4BF8-9FA7-645C4A4D87C1}" sibTransId="{CCD9AC7E-B2E3-4B96-A59C-9AA58D4A461B}"/>
    <dgm:cxn modelId="{883C061D-EAD9-434B-9DCF-DA8914DA36B0}" type="presOf" srcId="{E4E0591E-26E9-413F-92BA-88081A387EF1}" destId="{68D576E7-ADAD-4847-8808-D2F04F95EB9D}" srcOrd="0" destOrd="0" presId="urn:microsoft.com/office/officeart/2008/layout/LinedList"/>
    <dgm:cxn modelId="{81D3BD2A-B911-44D6-B8C4-A30F50009352}" type="presOf" srcId="{FD762248-475F-4F6C-85D4-E559DD7F4D21}" destId="{F2296F57-ABDA-4471-8F17-C5494C25C223}" srcOrd="0" destOrd="0" presId="urn:microsoft.com/office/officeart/2008/layout/LinedList"/>
    <dgm:cxn modelId="{4C14DE63-F9A6-488D-ACEA-54B5EF10844A}" srcId="{C1A04655-D5FA-4436-87EA-826F1092BBF2}" destId="{FFB1DFE0-28F3-4A28-A480-D22BE5348522}" srcOrd="0" destOrd="0" parTransId="{FCD9D7E1-7EF2-42D8-B9DF-FCE304EC3E7F}" sibTransId="{F4DE5C66-DBC6-4328-8C0D-D0FDCDE51994}"/>
    <dgm:cxn modelId="{45886374-C10B-4BB0-9310-506D84D605E6}" type="presOf" srcId="{704C4738-B48C-42BA-815D-B7B8F7FAC611}" destId="{56D44039-9D5A-4AFE-B461-531CD1AADF3F}" srcOrd="0" destOrd="0" presId="urn:microsoft.com/office/officeart/2008/layout/LinedList"/>
    <dgm:cxn modelId="{B4EE1EC9-2E20-4E57-B447-9D4B22933D0B}" type="presOf" srcId="{C1A04655-D5FA-4436-87EA-826F1092BBF2}" destId="{3BFC34FA-4C4A-4354-8E8D-0239A6E89B21}" srcOrd="0" destOrd="0" presId="urn:microsoft.com/office/officeart/2008/layout/LinedList"/>
    <dgm:cxn modelId="{2795F0DB-5609-454E-9B90-54736AF8A500}" type="presOf" srcId="{FFB1DFE0-28F3-4A28-A480-D22BE5348522}" destId="{F365FB51-BC05-4361-AD37-7C587A126250}" srcOrd="0" destOrd="0" presId="urn:microsoft.com/office/officeart/2008/layout/LinedList"/>
    <dgm:cxn modelId="{B92801ED-BCD6-4E86-A778-22877850E936}" srcId="{C1A04655-D5FA-4436-87EA-826F1092BBF2}" destId="{E4E0591E-26E9-413F-92BA-88081A387EF1}" srcOrd="1" destOrd="0" parTransId="{EC018791-3E8B-4BA8-8FA2-44C1CC2C2708}" sibTransId="{FCB2AA60-16D8-482C-95E9-C258694183BE}"/>
    <dgm:cxn modelId="{19479565-9ED7-44B1-94A2-C009EFAFCA9C}" type="presParOf" srcId="{3BFC34FA-4C4A-4354-8E8D-0239A6E89B21}" destId="{DAD781B8-A777-4E3C-A864-CF00E8C9165A}" srcOrd="0" destOrd="0" presId="urn:microsoft.com/office/officeart/2008/layout/LinedList"/>
    <dgm:cxn modelId="{A9EB157D-C6AB-496C-B68D-3154028B7176}" type="presParOf" srcId="{3BFC34FA-4C4A-4354-8E8D-0239A6E89B21}" destId="{2B643D26-3F05-480D-9B59-FB9E3E988547}" srcOrd="1" destOrd="0" presId="urn:microsoft.com/office/officeart/2008/layout/LinedList"/>
    <dgm:cxn modelId="{48F10BF5-5E1C-4EA1-A81A-51706853BB40}" type="presParOf" srcId="{2B643D26-3F05-480D-9B59-FB9E3E988547}" destId="{F365FB51-BC05-4361-AD37-7C587A126250}" srcOrd="0" destOrd="0" presId="urn:microsoft.com/office/officeart/2008/layout/LinedList"/>
    <dgm:cxn modelId="{BE0A79C2-D5D3-49D5-B592-981E78964480}" type="presParOf" srcId="{2B643D26-3F05-480D-9B59-FB9E3E988547}" destId="{68F56D38-4F9D-4714-A448-87E497D79998}" srcOrd="1" destOrd="0" presId="urn:microsoft.com/office/officeart/2008/layout/LinedList"/>
    <dgm:cxn modelId="{832BE947-0658-47D7-B28B-E654A1FAB2FE}" type="presParOf" srcId="{3BFC34FA-4C4A-4354-8E8D-0239A6E89B21}" destId="{5F3C038D-14B4-464D-90F0-368BCE22C21A}" srcOrd="2" destOrd="0" presId="urn:microsoft.com/office/officeart/2008/layout/LinedList"/>
    <dgm:cxn modelId="{D54E86F3-7BD9-4836-8E93-635B9FCF3755}" type="presParOf" srcId="{3BFC34FA-4C4A-4354-8E8D-0239A6E89B21}" destId="{D3A4930D-51F8-4C0C-809A-756D5353F17E}" srcOrd="3" destOrd="0" presId="urn:microsoft.com/office/officeart/2008/layout/LinedList"/>
    <dgm:cxn modelId="{25AF3539-9002-4123-AC03-3C9373C7A730}" type="presParOf" srcId="{D3A4930D-51F8-4C0C-809A-756D5353F17E}" destId="{68D576E7-ADAD-4847-8808-D2F04F95EB9D}" srcOrd="0" destOrd="0" presId="urn:microsoft.com/office/officeart/2008/layout/LinedList"/>
    <dgm:cxn modelId="{28600345-6A53-450F-B8A8-ACB16A8DE7B1}" type="presParOf" srcId="{D3A4930D-51F8-4C0C-809A-756D5353F17E}" destId="{E6DA672B-497F-46F2-9EE6-BBAC511BE184}" srcOrd="1" destOrd="0" presId="urn:microsoft.com/office/officeart/2008/layout/LinedList"/>
    <dgm:cxn modelId="{9FB7842B-7E1A-4790-B3C7-D91134844F7B}" type="presParOf" srcId="{3BFC34FA-4C4A-4354-8E8D-0239A6E89B21}" destId="{6DE62DBF-92CC-41DC-8DE9-9D1917D46C61}" srcOrd="4" destOrd="0" presId="urn:microsoft.com/office/officeart/2008/layout/LinedList"/>
    <dgm:cxn modelId="{FAE74816-C443-4111-B71E-8BE1866BC041}" type="presParOf" srcId="{3BFC34FA-4C4A-4354-8E8D-0239A6E89B21}" destId="{CD0DBA5C-3F29-4FCD-BB64-64F8756D6336}" srcOrd="5" destOrd="0" presId="urn:microsoft.com/office/officeart/2008/layout/LinedList"/>
    <dgm:cxn modelId="{6C28733C-F982-4762-AE02-AD13A15B9327}" type="presParOf" srcId="{CD0DBA5C-3F29-4FCD-BB64-64F8756D6336}" destId="{F2296F57-ABDA-4471-8F17-C5494C25C223}" srcOrd="0" destOrd="0" presId="urn:microsoft.com/office/officeart/2008/layout/LinedList"/>
    <dgm:cxn modelId="{A9A8CB74-2BFD-4267-8853-8BCC3D6EC0B1}" type="presParOf" srcId="{CD0DBA5C-3F29-4FCD-BB64-64F8756D6336}" destId="{C137441C-08AD-4710-9211-3ECF7921D2FD}" srcOrd="1" destOrd="0" presId="urn:microsoft.com/office/officeart/2008/layout/LinedList"/>
    <dgm:cxn modelId="{0C2AB77E-58BA-4278-9FC9-660A29569D22}" type="presParOf" srcId="{3BFC34FA-4C4A-4354-8E8D-0239A6E89B21}" destId="{022893F8-BAB7-49AE-9DEE-2D9665721A65}" srcOrd="6" destOrd="0" presId="urn:microsoft.com/office/officeart/2008/layout/LinedList"/>
    <dgm:cxn modelId="{9DE7A260-AEEB-4499-8189-36E92EAFFCDD}" type="presParOf" srcId="{3BFC34FA-4C4A-4354-8E8D-0239A6E89B21}" destId="{C8927626-8462-4454-A0F5-71AA55707815}" srcOrd="7" destOrd="0" presId="urn:microsoft.com/office/officeart/2008/layout/LinedList"/>
    <dgm:cxn modelId="{7FD1354A-4C25-4C0B-A6C4-0961A5EA4616}" type="presParOf" srcId="{C8927626-8462-4454-A0F5-71AA55707815}" destId="{56D44039-9D5A-4AFE-B461-531CD1AADF3F}" srcOrd="0" destOrd="0" presId="urn:microsoft.com/office/officeart/2008/layout/LinedList"/>
    <dgm:cxn modelId="{1C609707-889B-4109-AB5D-680A79438F5C}" type="presParOf" srcId="{C8927626-8462-4454-A0F5-71AA55707815}" destId="{6595D891-ACC3-470F-B968-D098474CC78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7A3B4B2-3828-4656-831D-3AE22846D6E2}" type="doc">
      <dgm:prSet loTypeId="urn:microsoft.com/office/officeart/2008/layout/Lin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F4FA8F0-C765-4F95-B764-F485418128F6}">
      <dgm:prSet/>
      <dgm:spPr/>
      <dgm:t>
        <a:bodyPr/>
        <a:lstStyle/>
        <a:p>
          <a:r>
            <a:rPr lang="hr-HR"/>
            <a:t>Razlozi za prakticiranje: </a:t>
          </a:r>
          <a:endParaRPr lang="en-US"/>
        </a:p>
      </dgm:t>
    </dgm:pt>
    <dgm:pt modelId="{57A47609-BDD2-40FB-B6FC-A69CFC2B0C86}" type="parTrans" cxnId="{EF470064-083F-4C18-9AF2-F7A45979C94B}">
      <dgm:prSet/>
      <dgm:spPr/>
      <dgm:t>
        <a:bodyPr/>
        <a:lstStyle/>
        <a:p>
          <a:endParaRPr lang="en-US"/>
        </a:p>
      </dgm:t>
    </dgm:pt>
    <dgm:pt modelId="{115C91A6-5752-40E8-B44C-957BBE792BDB}" type="sibTrans" cxnId="{EF470064-083F-4C18-9AF2-F7A45979C94B}">
      <dgm:prSet/>
      <dgm:spPr/>
      <dgm:t>
        <a:bodyPr/>
        <a:lstStyle/>
        <a:p>
          <a:endParaRPr lang="en-US"/>
        </a:p>
      </dgm:t>
    </dgm:pt>
    <dgm:pt modelId="{F42D9311-2445-43B3-A7E2-9D8937B84006}">
      <dgm:prSet/>
      <dgm:spPr/>
      <dgm:t>
        <a:bodyPr/>
        <a:lstStyle/>
        <a:p>
          <a:r>
            <a:rPr lang="hr-HR"/>
            <a:t>bolja informiranost </a:t>
          </a:r>
          <a:endParaRPr lang="en-US"/>
        </a:p>
      </dgm:t>
    </dgm:pt>
    <dgm:pt modelId="{9A9188FD-BE6A-40E9-B9CF-807351FC38D0}" type="parTrans" cxnId="{EDB37E64-3498-494F-8FA6-88E7810BF21B}">
      <dgm:prSet/>
      <dgm:spPr/>
      <dgm:t>
        <a:bodyPr/>
        <a:lstStyle/>
        <a:p>
          <a:endParaRPr lang="en-US"/>
        </a:p>
      </dgm:t>
    </dgm:pt>
    <dgm:pt modelId="{915F3C14-24F2-4A28-80EB-1660F1E7FDCE}" type="sibTrans" cxnId="{EDB37E64-3498-494F-8FA6-88E7810BF21B}">
      <dgm:prSet/>
      <dgm:spPr/>
      <dgm:t>
        <a:bodyPr/>
        <a:lstStyle/>
        <a:p>
          <a:endParaRPr lang="en-US"/>
        </a:p>
      </dgm:t>
    </dgm:pt>
    <dgm:pt modelId="{2624D8A4-F2A3-4DD0-A2FB-C411EBEA0847}">
      <dgm:prSet/>
      <dgm:spPr/>
      <dgm:t>
        <a:bodyPr/>
        <a:lstStyle/>
        <a:p>
          <a:r>
            <a:rPr lang="hr-HR" dirty="0"/>
            <a:t>interes/briga za učenika/</a:t>
          </a:r>
          <a:r>
            <a:rPr lang="hr-HR" b="1" dirty="0"/>
            <a:t>empatija </a:t>
          </a:r>
          <a:endParaRPr lang="en-US" b="1" dirty="0"/>
        </a:p>
      </dgm:t>
    </dgm:pt>
    <dgm:pt modelId="{3AA9D532-ACB2-4D5E-A7B6-F64541C720FD}" type="parTrans" cxnId="{21CB240D-4057-43D2-914B-E4D74A807913}">
      <dgm:prSet/>
      <dgm:spPr/>
      <dgm:t>
        <a:bodyPr/>
        <a:lstStyle/>
        <a:p>
          <a:endParaRPr lang="en-US"/>
        </a:p>
      </dgm:t>
    </dgm:pt>
    <dgm:pt modelId="{BD51B76D-07E0-44AA-8860-AFA5386DE9B3}" type="sibTrans" cxnId="{21CB240D-4057-43D2-914B-E4D74A807913}">
      <dgm:prSet/>
      <dgm:spPr/>
      <dgm:t>
        <a:bodyPr/>
        <a:lstStyle/>
        <a:p>
          <a:endParaRPr lang="en-US"/>
        </a:p>
      </dgm:t>
    </dgm:pt>
    <dgm:pt modelId="{A3EE4238-2A2E-47C2-A3B4-FC84AC36DBE8}">
      <dgm:prSet/>
      <dgm:spPr/>
      <dgm:t>
        <a:bodyPr/>
        <a:lstStyle/>
        <a:p>
          <a:r>
            <a:rPr lang="hr-HR" dirty="0"/>
            <a:t>smirivanje/smanjenje napetosti učenika </a:t>
          </a:r>
          <a:endParaRPr lang="en-US" dirty="0"/>
        </a:p>
      </dgm:t>
    </dgm:pt>
    <dgm:pt modelId="{302BE0D6-D654-40A5-AC08-001F3B29A2AE}" type="parTrans" cxnId="{0A3D6FDD-1A30-42F0-9DE6-143AF8EFCF83}">
      <dgm:prSet/>
      <dgm:spPr/>
      <dgm:t>
        <a:bodyPr/>
        <a:lstStyle/>
        <a:p>
          <a:endParaRPr lang="en-US"/>
        </a:p>
      </dgm:t>
    </dgm:pt>
    <dgm:pt modelId="{F5F6E980-8D41-43CB-818A-931959AC06F7}" type="sibTrans" cxnId="{0A3D6FDD-1A30-42F0-9DE6-143AF8EFCF83}">
      <dgm:prSet/>
      <dgm:spPr/>
      <dgm:t>
        <a:bodyPr/>
        <a:lstStyle/>
        <a:p>
          <a:endParaRPr lang="en-US"/>
        </a:p>
      </dgm:t>
    </dgm:pt>
    <dgm:pt modelId="{5C8F9F2B-BC38-459A-9579-DA81009FC650}">
      <dgm:prSet/>
      <dgm:spPr/>
      <dgm:t>
        <a:bodyPr/>
        <a:lstStyle/>
        <a:p>
          <a:r>
            <a:rPr lang="hr-HR"/>
            <a:t>bolja suradnja/rješavanje problema</a:t>
          </a:r>
          <a:endParaRPr lang="en-US"/>
        </a:p>
      </dgm:t>
    </dgm:pt>
    <dgm:pt modelId="{C1D9974B-B99D-41FA-AD7E-A3195F456FEB}" type="parTrans" cxnId="{240E9DA9-7187-46E8-8FC1-BA71869DEDDD}">
      <dgm:prSet/>
      <dgm:spPr/>
      <dgm:t>
        <a:bodyPr/>
        <a:lstStyle/>
        <a:p>
          <a:endParaRPr lang="en-US"/>
        </a:p>
      </dgm:t>
    </dgm:pt>
    <dgm:pt modelId="{C823A7F2-6DB4-4560-84C0-8EF6AE23E6B5}" type="sibTrans" cxnId="{240E9DA9-7187-46E8-8FC1-BA71869DEDDD}">
      <dgm:prSet/>
      <dgm:spPr/>
      <dgm:t>
        <a:bodyPr/>
        <a:lstStyle/>
        <a:p>
          <a:endParaRPr lang="en-US"/>
        </a:p>
      </dgm:t>
    </dgm:pt>
    <dgm:pt modelId="{B34F27F3-E5C9-4615-8FFF-9E2685070B29}" type="pres">
      <dgm:prSet presAssocID="{67A3B4B2-3828-4656-831D-3AE22846D6E2}" presName="vert0" presStyleCnt="0">
        <dgm:presLayoutVars>
          <dgm:dir/>
          <dgm:animOne val="branch"/>
          <dgm:animLvl val="lvl"/>
        </dgm:presLayoutVars>
      </dgm:prSet>
      <dgm:spPr/>
    </dgm:pt>
    <dgm:pt modelId="{370F1E50-0A8E-42DC-819C-6823A543F963}" type="pres">
      <dgm:prSet presAssocID="{CF4FA8F0-C765-4F95-B764-F485418128F6}" presName="thickLine" presStyleLbl="alignNode1" presStyleIdx="0" presStyleCnt="1"/>
      <dgm:spPr/>
    </dgm:pt>
    <dgm:pt modelId="{05980ECC-92F2-4FA3-9431-B6526266BBB3}" type="pres">
      <dgm:prSet presAssocID="{CF4FA8F0-C765-4F95-B764-F485418128F6}" presName="horz1" presStyleCnt="0"/>
      <dgm:spPr/>
    </dgm:pt>
    <dgm:pt modelId="{3CFFDB07-B075-49AC-A24B-0D45C54F42A9}" type="pres">
      <dgm:prSet presAssocID="{CF4FA8F0-C765-4F95-B764-F485418128F6}" presName="tx1" presStyleLbl="revTx" presStyleIdx="0" presStyleCnt="5"/>
      <dgm:spPr/>
    </dgm:pt>
    <dgm:pt modelId="{8560C947-7E94-48AF-8B10-5533D68A8B4C}" type="pres">
      <dgm:prSet presAssocID="{CF4FA8F0-C765-4F95-B764-F485418128F6}" presName="vert1" presStyleCnt="0"/>
      <dgm:spPr/>
    </dgm:pt>
    <dgm:pt modelId="{7F408242-AC4C-4866-BA7C-D2C5F8924025}" type="pres">
      <dgm:prSet presAssocID="{F42D9311-2445-43B3-A7E2-9D8937B84006}" presName="vertSpace2a" presStyleCnt="0"/>
      <dgm:spPr/>
    </dgm:pt>
    <dgm:pt modelId="{36A526DC-530A-417E-BECB-0FDDFF7F5272}" type="pres">
      <dgm:prSet presAssocID="{F42D9311-2445-43B3-A7E2-9D8937B84006}" presName="horz2" presStyleCnt="0"/>
      <dgm:spPr/>
    </dgm:pt>
    <dgm:pt modelId="{53960D59-232C-4873-AD7A-407AE8B51B0E}" type="pres">
      <dgm:prSet presAssocID="{F42D9311-2445-43B3-A7E2-9D8937B84006}" presName="horzSpace2" presStyleCnt="0"/>
      <dgm:spPr/>
    </dgm:pt>
    <dgm:pt modelId="{64877D4D-34B1-4F6A-82F2-F298CAA38DEC}" type="pres">
      <dgm:prSet presAssocID="{F42D9311-2445-43B3-A7E2-9D8937B84006}" presName="tx2" presStyleLbl="revTx" presStyleIdx="1" presStyleCnt="5"/>
      <dgm:spPr/>
    </dgm:pt>
    <dgm:pt modelId="{280D220E-0BDD-4FEB-8607-64080BDB02C2}" type="pres">
      <dgm:prSet presAssocID="{F42D9311-2445-43B3-A7E2-9D8937B84006}" presName="vert2" presStyleCnt="0"/>
      <dgm:spPr/>
    </dgm:pt>
    <dgm:pt modelId="{6B26202D-4EE7-48EF-BDB0-EB28417C2B5A}" type="pres">
      <dgm:prSet presAssocID="{F42D9311-2445-43B3-A7E2-9D8937B84006}" presName="thinLine2b" presStyleLbl="callout" presStyleIdx="0" presStyleCnt="4"/>
      <dgm:spPr/>
    </dgm:pt>
    <dgm:pt modelId="{05615061-977F-4F74-A621-23B27EC21A19}" type="pres">
      <dgm:prSet presAssocID="{F42D9311-2445-43B3-A7E2-9D8937B84006}" presName="vertSpace2b" presStyleCnt="0"/>
      <dgm:spPr/>
    </dgm:pt>
    <dgm:pt modelId="{7A99B3AC-1AF4-42CA-985A-24D7B4CA9ED3}" type="pres">
      <dgm:prSet presAssocID="{2624D8A4-F2A3-4DD0-A2FB-C411EBEA0847}" presName="horz2" presStyleCnt="0"/>
      <dgm:spPr/>
    </dgm:pt>
    <dgm:pt modelId="{F5CBB976-BAFD-4812-A389-7D347140F087}" type="pres">
      <dgm:prSet presAssocID="{2624D8A4-F2A3-4DD0-A2FB-C411EBEA0847}" presName="horzSpace2" presStyleCnt="0"/>
      <dgm:spPr/>
    </dgm:pt>
    <dgm:pt modelId="{C8697B9E-A700-4A5C-920D-3448F571D4B3}" type="pres">
      <dgm:prSet presAssocID="{2624D8A4-F2A3-4DD0-A2FB-C411EBEA0847}" presName="tx2" presStyleLbl="revTx" presStyleIdx="2" presStyleCnt="5"/>
      <dgm:spPr/>
    </dgm:pt>
    <dgm:pt modelId="{D3AB11F3-EB21-4C4C-85ED-E27B7157949B}" type="pres">
      <dgm:prSet presAssocID="{2624D8A4-F2A3-4DD0-A2FB-C411EBEA0847}" presName="vert2" presStyleCnt="0"/>
      <dgm:spPr/>
    </dgm:pt>
    <dgm:pt modelId="{5E11F02F-EB58-4FBB-95CB-B1B6BC985F90}" type="pres">
      <dgm:prSet presAssocID="{2624D8A4-F2A3-4DD0-A2FB-C411EBEA0847}" presName="thinLine2b" presStyleLbl="callout" presStyleIdx="1" presStyleCnt="4"/>
      <dgm:spPr/>
    </dgm:pt>
    <dgm:pt modelId="{244AEE27-38DF-460D-9486-ECA44AA6A516}" type="pres">
      <dgm:prSet presAssocID="{2624D8A4-F2A3-4DD0-A2FB-C411EBEA0847}" presName="vertSpace2b" presStyleCnt="0"/>
      <dgm:spPr/>
    </dgm:pt>
    <dgm:pt modelId="{7ACCA8AF-9AF7-43FE-8DC6-FDC8FAF7E949}" type="pres">
      <dgm:prSet presAssocID="{A3EE4238-2A2E-47C2-A3B4-FC84AC36DBE8}" presName="horz2" presStyleCnt="0"/>
      <dgm:spPr/>
    </dgm:pt>
    <dgm:pt modelId="{75C07349-C1CD-438B-A1E2-E898FB3A719E}" type="pres">
      <dgm:prSet presAssocID="{A3EE4238-2A2E-47C2-A3B4-FC84AC36DBE8}" presName="horzSpace2" presStyleCnt="0"/>
      <dgm:spPr/>
    </dgm:pt>
    <dgm:pt modelId="{7E442D3E-6BBB-4BEF-89FE-F64100C8A56C}" type="pres">
      <dgm:prSet presAssocID="{A3EE4238-2A2E-47C2-A3B4-FC84AC36DBE8}" presName="tx2" presStyleLbl="revTx" presStyleIdx="3" presStyleCnt="5"/>
      <dgm:spPr/>
    </dgm:pt>
    <dgm:pt modelId="{FE73A9A7-EF43-435B-BB41-234AF5DF25C3}" type="pres">
      <dgm:prSet presAssocID="{A3EE4238-2A2E-47C2-A3B4-FC84AC36DBE8}" presName="vert2" presStyleCnt="0"/>
      <dgm:spPr/>
    </dgm:pt>
    <dgm:pt modelId="{F75EB41C-08AA-4B6F-B8A1-4F5E462CBEC0}" type="pres">
      <dgm:prSet presAssocID="{A3EE4238-2A2E-47C2-A3B4-FC84AC36DBE8}" presName="thinLine2b" presStyleLbl="callout" presStyleIdx="2" presStyleCnt="4"/>
      <dgm:spPr/>
    </dgm:pt>
    <dgm:pt modelId="{D8D49B4A-8FEE-4A9C-A617-C0FA4BBAB60E}" type="pres">
      <dgm:prSet presAssocID="{A3EE4238-2A2E-47C2-A3B4-FC84AC36DBE8}" presName="vertSpace2b" presStyleCnt="0"/>
      <dgm:spPr/>
    </dgm:pt>
    <dgm:pt modelId="{B8BD9881-7BFA-44C1-9610-69531303FC9E}" type="pres">
      <dgm:prSet presAssocID="{5C8F9F2B-BC38-459A-9579-DA81009FC650}" presName="horz2" presStyleCnt="0"/>
      <dgm:spPr/>
    </dgm:pt>
    <dgm:pt modelId="{7B3769A1-B239-46F0-A7A1-15A7C088D650}" type="pres">
      <dgm:prSet presAssocID="{5C8F9F2B-BC38-459A-9579-DA81009FC650}" presName="horzSpace2" presStyleCnt="0"/>
      <dgm:spPr/>
    </dgm:pt>
    <dgm:pt modelId="{E31829EB-784D-4416-8870-EEC6B619DC80}" type="pres">
      <dgm:prSet presAssocID="{5C8F9F2B-BC38-459A-9579-DA81009FC650}" presName="tx2" presStyleLbl="revTx" presStyleIdx="4" presStyleCnt="5"/>
      <dgm:spPr/>
    </dgm:pt>
    <dgm:pt modelId="{CFB7D060-5733-4043-B058-39FEAFC68074}" type="pres">
      <dgm:prSet presAssocID="{5C8F9F2B-BC38-459A-9579-DA81009FC650}" presName="vert2" presStyleCnt="0"/>
      <dgm:spPr/>
    </dgm:pt>
    <dgm:pt modelId="{FB5A3CFC-15D8-41C9-8050-C33443F22C7A}" type="pres">
      <dgm:prSet presAssocID="{5C8F9F2B-BC38-459A-9579-DA81009FC650}" presName="thinLine2b" presStyleLbl="callout" presStyleIdx="3" presStyleCnt="4"/>
      <dgm:spPr/>
    </dgm:pt>
    <dgm:pt modelId="{288F5106-4A0A-4EEB-A58B-9FC8672EF695}" type="pres">
      <dgm:prSet presAssocID="{5C8F9F2B-BC38-459A-9579-DA81009FC650}" presName="vertSpace2b" presStyleCnt="0"/>
      <dgm:spPr/>
    </dgm:pt>
  </dgm:ptLst>
  <dgm:cxnLst>
    <dgm:cxn modelId="{21CB240D-4057-43D2-914B-E4D74A807913}" srcId="{CF4FA8F0-C765-4F95-B764-F485418128F6}" destId="{2624D8A4-F2A3-4DD0-A2FB-C411EBEA0847}" srcOrd="1" destOrd="0" parTransId="{3AA9D532-ACB2-4D5E-A7B6-F64541C720FD}" sibTransId="{BD51B76D-07E0-44AA-8860-AFA5386DE9B3}"/>
    <dgm:cxn modelId="{51B96838-679A-4F18-9AC2-EA7A8988B991}" type="presOf" srcId="{2624D8A4-F2A3-4DD0-A2FB-C411EBEA0847}" destId="{C8697B9E-A700-4A5C-920D-3448F571D4B3}" srcOrd="0" destOrd="0" presId="urn:microsoft.com/office/officeart/2008/layout/LinedList"/>
    <dgm:cxn modelId="{EF470064-083F-4C18-9AF2-F7A45979C94B}" srcId="{67A3B4B2-3828-4656-831D-3AE22846D6E2}" destId="{CF4FA8F0-C765-4F95-B764-F485418128F6}" srcOrd="0" destOrd="0" parTransId="{57A47609-BDD2-40FB-B6FC-A69CFC2B0C86}" sibTransId="{115C91A6-5752-40E8-B44C-957BBE792BDB}"/>
    <dgm:cxn modelId="{EDB37E64-3498-494F-8FA6-88E7810BF21B}" srcId="{CF4FA8F0-C765-4F95-B764-F485418128F6}" destId="{F42D9311-2445-43B3-A7E2-9D8937B84006}" srcOrd="0" destOrd="0" parTransId="{9A9188FD-BE6A-40E9-B9CF-807351FC38D0}" sibTransId="{915F3C14-24F2-4A28-80EB-1660F1E7FDCE}"/>
    <dgm:cxn modelId="{914F1E6C-6089-4F4D-A3F1-33D890C7F0B5}" type="presOf" srcId="{67A3B4B2-3828-4656-831D-3AE22846D6E2}" destId="{B34F27F3-E5C9-4615-8FFF-9E2685070B29}" srcOrd="0" destOrd="0" presId="urn:microsoft.com/office/officeart/2008/layout/LinedList"/>
    <dgm:cxn modelId="{5730254D-07A0-4D6A-9996-FEF1C190AD47}" type="presOf" srcId="{5C8F9F2B-BC38-459A-9579-DA81009FC650}" destId="{E31829EB-784D-4416-8870-EEC6B619DC80}" srcOrd="0" destOrd="0" presId="urn:microsoft.com/office/officeart/2008/layout/LinedList"/>
    <dgm:cxn modelId="{240E9DA9-7187-46E8-8FC1-BA71869DEDDD}" srcId="{CF4FA8F0-C765-4F95-B764-F485418128F6}" destId="{5C8F9F2B-BC38-459A-9579-DA81009FC650}" srcOrd="3" destOrd="0" parTransId="{C1D9974B-B99D-41FA-AD7E-A3195F456FEB}" sibTransId="{C823A7F2-6DB4-4560-84C0-8EF6AE23E6B5}"/>
    <dgm:cxn modelId="{0A3D6FDD-1A30-42F0-9DE6-143AF8EFCF83}" srcId="{CF4FA8F0-C765-4F95-B764-F485418128F6}" destId="{A3EE4238-2A2E-47C2-A3B4-FC84AC36DBE8}" srcOrd="2" destOrd="0" parTransId="{302BE0D6-D654-40A5-AC08-001F3B29A2AE}" sibTransId="{F5F6E980-8D41-43CB-818A-931959AC06F7}"/>
    <dgm:cxn modelId="{784024F0-AA40-43DA-BB68-D53F61DC66FD}" type="presOf" srcId="{F42D9311-2445-43B3-A7E2-9D8937B84006}" destId="{64877D4D-34B1-4F6A-82F2-F298CAA38DEC}" srcOrd="0" destOrd="0" presId="urn:microsoft.com/office/officeart/2008/layout/LinedList"/>
    <dgm:cxn modelId="{3F0810F2-BFAC-43A7-AB15-3DA50AE34263}" type="presOf" srcId="{A3EE4238-2A2E-47C2-A3B4-FC84AC36DBE8}" destId="{7E442D3E-6BBB-4BEF-89FE-F64100C8A56C}" srcOrd="0" destOrd="0" presId="urn:microsoft.com/office/officeart/2008/layout/LinedList"/>
    <dgm:cxn modelId="{B6FDE1FD-787A-49B4-A972-B9007123C05A}" type="presOf" srcId="{CF4FA8F0-C765-4F95-B764-F485418128F6}" destId="{3CFFDB07-B075-49AC-A24B-0D45C54F42A9}" srcOrd="0" destOrd="0" presId="urn:microsoft.com/office/officeart/2008/layout/LinedList"/>
    <dgm:cxn modelId="{885B79FC-EE72-4125-BF13-B55D32CDA6D1}" type="presParOf" srcId="{B34F27F3-E5C9-4615-8FFF-9E2685070B29}" destId="{370F1E50-0A8E-42DC-819C-6823A543F963}" srcOrd="0" destOrd="0" presId="urn:microsoft.com/office/officeart/2008/layout/LinedList"/>
    <dgm:cxn modelId="{2215C707-846C-40FF-99D5-67CD8E139DF7}" type="presParOf" srcId="{B34F27F3-E5C9-4615-8FFF-9E2685070B29}" destId="{05980ECC-92F2-4FA3-9431-B6526266BBB3}" srcOrd="1" destOrd="0" presId="urn:microsoft.com/office/officeart/2008/layout/LinedList"/>
    <dgm:cxn modelId="{EB6A0C34-47D1-43E3-91C2-57D449C3FF5E}" type="presParOf" srcId="{05980ECC-92F2-4FA3-9431-B6526266BBB3}" destId="{3CFFDB07-B075-49AC-A24B-0D45C54F42A9}" srcOrd="0" destOrd="0" presId="urn:microsoft.com/office/officeart/2008/layout/LinedList"/>
    <dgm:cxn modelId="{854A0ACF-49F8-46B2-97A5-CE8B37146597}" type="presParOf" srcId="{05980ECC-92F2-4FA3-9431-B6526266BBB3}" destId="{8560C947-7E94-48AF-8B10-5533D68A8B4C}" srcOrd="1" destOrd="0" presId="urn:microsoft.com/office/officeart/2008/layout/LinedList"/>
    <dgm:cxn modelId="{F62F213F-EFC2-4E29-9C34-634332971B48}" type="presParOf" srcId="{8560C947-7E94-48AF-8B10-5533D68A8B4C}" destId="{7F408242-AC4C-4866-BA7C-D2C5F8924025}" srcOrd="0" destOrd="0" presId="urn:microsoft.com/office/officeart/2008/layout/LinedList"/>
    <dgm:cxn modelId="{31AA1CD9-87BB-4A74-AE59-A1677464C411}" type="presParOf" srcId="{8560C947-7E94-48AF-8B10-5533D68A8B4C}" destId="{36A526DC-530A-417E-BECB-0FDDFF7F5272}" srcOrd="1" destOrd="0" presId="urn:microsoft.com/office/officeart/2008/layout/LinedList"/>
    <dgm:cxn modelId="{3428D2E8-FAD8-4B57-AC62-40D47C6A5921}" type="presParOf" srcId="{36A526DC-530A-417E-BECB-0FDDFF7F5272}" destId="{53960D59-232C-4873-AD7A-407AE8B51B0E}" srcOrd="0" destOrd="0" presId="urn:microsoft.com/office/officeart/2008/layout/LinedList"/>
    <dgm:cxn modelId="{46624182-B6D1-46AF-B598-40732383B84C}" type="presParOf" srcId="{36A526DC-530A-417E-BECB-0FDDFF7F5272}" destId="{64877D4D-34B1-4F6A-82F2-F298CAA38DEC}" srcOrd="1" destOrd="0" presId="urn:microsoft.com/office/officeart/2008/layout/LinedList"/>
    <dgm:cxn modelId="{1BA3C698-53B6-481F-81EF-C8B030C194F2}" type="presParOf" srcId="{36A526DC-530A-417E-BECB-0FDDFF7F5272}" destId="{280D220E-0BDD-4FEB-8607-64080BDB02C2}" srcOrd="2" destOrd="0" presId="urn:microsoft.com/office/officeart/2008/layout/LinedList"/>
    <dgm:cxn modelId="{892561B9-E12E-43B8-8B6C-85F917C0005B}" type="presParOf" srcId="{8560C947-7E94-48AF-8B10-5533D68A8B4C}" destId="{6B26202D-4EE7-48EF-BDB0-EB28417C2B5A}" srcOrd="2" destOrd="0" presId="urn:microsoft.com/office/officeart/2008/layout/LinedList"/>
    <dgm:cxn modelId="{19A8E9B2-E9E1-4964-8163-A56CC64D2E71}" type="presParOf" srcId="{8560C947-7E94-48AF-8B10-5533D68A8B4C}" destId="{05615061-977F-4F74-A621-23B27EC21A19}" srcOrd="3" destOrd="0" presId="urn:microsoft.com/office/officeart/2008/layout/LinedList"/>
    <dgm:cxn modelId="{A1026B96-4196-4D73-B90A-C949D51C6066}" type="presParOf" srcId="{8560C947-7E94-48AF-8B10-5533D68A8B4C}" destId="{7A99B3AC-1AF4-42CA-985A-24D7B4CA9ED3}" srcOrd="4" destOrd="0" presId="urn:microsoft.com/office/officeart/2008/layout/LinedList"/>
    <dgm:cxn modelId="{5973F56B-3076-4ACA-9279-F8392CE48FF2}" type="presParOf" srcId="{7A99B3AC-1AF4-42CA-985A-24D7B4CA9ED3}" destId="{F5CBB976-BAFD-4812-A389-7D347140F087}" srcOrd="0" destOrd="0" presId="urn:microsoft.com/office/officeart/2008/layout/LinedList"/>
    <dgm:cxn modelId="{92DC31ED-C648-4EB4-BB31-2AEA1E2B7A66}" type="presParOf" srcId="{7A99B3AC-1AF4-42CA-985A-24D7B4CA9ED3}" destId="{C8697B9E-A700-4A5C-920D-3448F571D4B3}" srcOrd="1" destOrd="0" presId="urn:microsoft.com/office/officeart/2008/layout/LinedList"/>
    <dgm:cxn modelId="{F6CB9842-F3A8-4BCD-9BC1-E92682C9EFB2}" type="presParOf" srcId="{7A99B3AC-1AF4-42CA-985A-24D7B4CA9ED3}" destId="{D3AB11F3-EB21-4C4C-85ED-E27B7157949B}" srcOrd="2" destOrd="0" presId="urn:microsoft.com/office/officeart/2008/layout/LinedList"/>
    <dgm:cxn modelId="{4A8C254B-9929-43B3-BC3A-B79D20C06FA2}" type="presParOf" srcId="{8560C947-7E94-48AF-8B10-5533D68A8B4C}" destId="{5E11F02F-EB58-4FBB-95CB-B1B6BC985F90}" srcOrd="5" destOrd="0" presId="urn:microsoft.com/office/officeart/2008/layout/LinedList"/>
    <dgm:cxn modelId="{F1F364D7-6532-4E10-B3DD-69BF78D30359}" type="presParOf" srcId="{8560C947-7E94-48AF-8B10-5533D68A8B4C}" destId="{244AEE27-38DF-460D-9486-ECA44AA6A516}" srcOrd="6" destOrd="0" presId="urn:microsoft.com/office/officeart/2008/layout/LinedList"/>
    <dgm:cxn modelId="{3428F594-AD5E-486F-BE6C-2FFB86C82E92}" type="presParOf" srcId="{8560C947-7E94-48AF-8B10-5533D68A8B4C}" destId="{7ACCA8AF-9AF7-43FE-8DC6-FDC8FAF7E949}" srcOrd="7" destOrd="0" presId="urn:microsoft.com/office/officeart/2008/layout/LinedList"/>
    <dgm:cxn modelId="{8A6718F0-E55D-4116-A3B3-AA9106775F7E}" type="presParOf" srcId="{7ACCA8AF-9AF7-43FE-8DC6-FDC8FAF7E949}" destId="{75C07349-C1CD-438B-A1E2-E898FB3A719E}" srcOrd="0" destOrd="0" presId="urn:microsoft.com/office/officeart/2008/layout/LinedList"/>
    <dgm:cxn modelId="{11E86C3E-9722-465D-B68A-3872EF4DE394}" type="presParOf" srcId="{7ACCA8AF-9AF7-43FE-8DC6-FDC8FAF7E949}" destId="{7E442D3E-6BBB-4BEF-89FE-F64100C8A56C}" srcOrd="1" destOrd="0" presId="urn:microsoft.com/office/officeart/2008/layout/LinedList"/>
    <dgm:cxn modelId="{B44C4716-8710-4009-8DA8-7FC3428C131D}" type="presParOf" srcId="{7ACCA8AF-9AF7-43FE-8DC6-FDC8FAF7E949}" destId="{FE73A9A7-EF43-435B-BB41-234AF5DF25C3}" srcOrd="2" destOrd="0" presId="urn:microsoft.com/office/officeart/2008/layout/LinedList"/>
    <dgm:cxn modelId="{94A01A8A-98D4-4DAC-8AE6-2BFD01B8841E}" type="presParOf" srcId="{8560C947-7E94-48AF-8B10-5533D68A8B4C}" destId="{F75EB41C-08AA-4B6F-B8A1-4F5E462CBEC0}" srcOrd="8" destOrd="0" presId="urn:microsoft.com/office/officeart/2008/layout/LinedList"/>
    <dgm:cxn modelId="{3B45F60C-CB95-4EBF-8CF4-F33BB09A339A}" type="presParOf" srcId="{8560C947-7E94-48AF-8B10-5533D68A8B4C}" destId="{D8D49B4A-8FEE-4A9C-A617-C0FA4BBAB60E}" srcOrd="9" destOrd="0" presId="urn:microsoft.com/office/officeart/2008/layout/LinedList"/>
    <dgm:cxn modelId="{4538C9EE-085D-46AB-A104-AA56E690E39C}" type="presParOf" srcId="{8560C947-7E94-48AF-8B10-5533D68A8B4C}" destId="{B8BD9881-7BFA-44C1-9610-69531303FC9E}" srcOrd="10" destOrd="0" presId="urn:microsoft.com/office/officeart/2008/layout/LinedList"/>
    <dgm:cxn modelId="{156BBEF0-AC4A-48E5-9263-A97AE4ADE08C}" type="presParOf" srcId="{B8BD9881-7BFA-44C1-9610-69531303FC9E}" destId="{7B3769A1-B239-46F0-A7A1-15A7C088D650}" srcOrd="0" destOrd="0" presId="urn:microsoft.com/office/officeart/2008/layout/LinedList"/>
    <dgm:cxn modelId="{19891D6E-62B7-4B07-B97C-196105C36345}" type="presParOf" srcId="{B8BD9881-7BFA-44C1-9610-69531303FC9E}" destId="{E31829EB-784D-4416-8870-EEC6B619DC80}" srcOrd="1" destOrd="0" presId="urn:microsoft.com/office/officeart/2008/layout/LinedList"/>
    <dgm:cxn modelId="{5DD5B5C2-364C-4F53-A2A9-726FF4142F30}" type="presParOf" srcId="{B8BD9881-7BFA-44C1-9610-69531303FC9E}" destId="{CFB7D060-5733-4043-B058-39FEAFC68074}" srcOrd="2" destOrd="0" presId="urn:microsoft.com/office/officeart/2008/layout/LinedList"/>
    <dgm:cxn modelId="{BCE145CC-0A16-4F3D-928D-4B7A896DA414}" type="presParOf" srcId="{8560C947-7E94-48AF-8B10-5533D68A8B4C}" destId="{FB5A3CFC-15D8-41C9-8050-C33443F22C7A}" srcOrd="11" destOrd="0" presId="urn:microsoft.com/office/officeart/2008/layout/LinedList"/>
    <dgm:cxn modelId="{A2A74392-AA87-4C07-B124-D6A3CAEF992B}" type="presParOf" srcId="{8560C947-7E94-48AF-8B10-5533D68A8B4C}" destId="{288F5106-4A0A-4EEB-A58B-9FC8672EF695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9900D0-2908-42EF-A424-1E469C173EC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7DB3037-1C64-493A-860B-6422A55A9217}">
      <dgm:prSet/>
      <dgm:spPr/>
      <dgm:t>
        <a:bodyPr/>
        <a:lstStyle/>
        <a:p>
          <a:r>
            <a:rPr lang="hr-HR"/>
            <a:t>Čujem tvoj problem</a:t>
          </a:r>
          <a:endParaRPr lang="en-US"/>
        </a:p>
      </dgm:t>
    </dgm:pt>
    <dgm:pt modelId="{2BC594B4-2997-4BEA-909F-101E8BD109BD}" type="parTrans" cxnId="{58F5DCCD-12B3-457B-AA40-A3A261E4E77A}">
      <dgm:prSet/>
      <dgm:spPr/>
      <dgm:t>
        <a:bodyPr/>
        <a:lstStyle/>
        <a:p>
          <a:endParaRPr lang="en-US"/>
        </a:p>
      </dgm:t>
    </dgm:pt>
    <dgm:pt modelId="{3F2600C4-5762-43FC-A94C-9AF03E27EFAE}" type="sibTrans" cxnId="{58F5DCCD-12B3-457B-AA40-A3A261E4E77A}">
      <dgm:prSet/>
      <dgm:spPr/>
      <dgm:t>
        <a:bodyPr/>
        <a:lstStyle/>
        <a:p>
          <a:endParaRPr lang="en-US"/>
        </a:p>
      </dgm:t>
    </dgm:pt>
    <dgm:pt modelId="{8F1155A6-DDC6-4A64-B0D1-5C3E1D6D8C26}">
      <dgm:prSet/>
      <dgm:spPr/>
      <dgm:t>
        <a:bodyPr/>
        <a:lstStyle/>
        <a:p>
          <a:r>
            <a:rPr lang="hr-HR"/>
            <a:t>Vidim kako se osjećaš</a:t>
          </a:r>
          <a:endParaRPr lang="en-US"/>
        </a:p>
      </dgm:t>
    </dgm:pt>
    <dgm:pt modelId="{4AB13A3E-D94B-4B8D-8770-26BA2535B3B9}" type="parTrans" cxnId="{0FC00A1A-95E6-439D-9102-F5C63E8FAAFA}">
      <dgm:prSet/>
      <dgm:spPr/>
      <dgm:t>
        <a:bodyPr/>
        <a:lstStyle/>
        <a:p>
          <a:endParaRPr lang="en-US"/>
        </a:p>
      </dgm:t>
    </dgm:pt>
    <dgm:pt modelId="{549982A5-EAC6-452E-9486-3A90F0C542FF}" type="sibTrans" cxnId="{0FC00A1A-95E6-439D-9102-F5C63E8FAAFA}">
      <dgm:prSet/>
      <dgm:spPr/>
      <dgm:t>
        <a:bodyPr/>
        <a:lstStyle/>
        <a:p>
          <a:endParaRPr lang="en-US"/>
        </a:p>
      </dgm:t>
    </dgm:pt>
    <dgm:pt modelId="{DA2DA305-EBC6-4FD8-8A13-DBF4B4F68ACE}">
      <dgm:prSet/>
      <dgm:spPr/>
      <dgm:t>
        <a:bodyPr/>
        <a:lstStyle/>
        <a:p>
          <a:r>
            <a:rPr lang="hr-HR"/>
            <a:t>Pomoći ću ti da razmisliš o problemu i pronađeš rješenje</a:t>
          </a:r>
          <a:endParaRPr lang="en-US"/>
        </a:p>
      </dgm:t>
    </dgm:pt>
    <dgm:pt modelId="{B204DFA4-1C32-4FF3-A41E-46576CF9682C}" type="parTrans" cxnId="{6D68FEB1-7913-4693-AF1D-775CDE91B557}">
      <dgm:prSet/>
      <dgm:spPr/>
      <dgm:t>
        <a:bodyPr/>
        <a:lstStyle/>
        <a:p>
          <a:endParaRPr lang="en-US"/>
        </a:p>
      </dgm:t>
    </dgm:pt>
    <dgm:pt modelId="{329746E0-FD5F-4044-8D69-00BBCB3E8A68}" type="sibTrans" cxnId="{6D68FEB1-7913-4693-AF1D-775CDE91B557}">
      <dgm:prSet/>
      <dgm:spPr/>
      <dgm:t>
        <a:bodyPr/>
        <a:lstStyle/>
        <a:p>
          <a:endParaRPr lang="en-US"/>
        </a:p>
      </dgm:t>
    </dgm:pt>
    <dgm:pt modelId="{8B465D64-0AFD-42D7-A78D-1468BE0CCF3C}" type="pres">
      <dgm:prSet presAssocID="{1B9900D0-2908-42EF-A424-1E469C173EC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44331EC-DC4C-4ECB-93BE-5032E7A570C1}" type="pres">
      <dgm:prSet presAssocID="{C7DB3037-1C64-493A-860B-6422A55A9217}" presName="hierRoot1" presStyleCnt="0"/>
      <dgm:spPr/>
    </dgm:pt>
    <dgm:pt modelId="{1AC494E3-F542-4D49-B637-7C382F59B4F9}" type="pres">
      <dgm:prSet presAssocID="{C7DB3037-1C64-493A-860B-6422A55A9217}" presName="composite" presStyleCnt="0"/>
      <dgm:spPr/>
    </dgm:pt>
    <dgm:pt modelId="{8D635E1A-857A-4770-BCF1-237ADB530A55}" type="pres">
      <dgm:prSet presAssocID="{C7DB3037-1C64-493A-860B-6422A55A9217}" presName="background" presStyleLbl="node0" presStyleIdx="0" presStyleCnt="3"/>
      <dgm:spPr/>
    </dgm:pt>
    <dgm:pt modelId="{2D66DA25-486A-429F-8B53-30501AD86718}" type="pres">
      <dgm:prSet presAssocID="{C7DB3037-1C64-493A-860B-6422A55A9217}" presName="text" presStyleLbl="fgAcc0" presStyleIdx="0" presStyleCnt="3">
        <dgm:presLayoutVars>
          <dgm:chPref val="3"/>
        </dgm:presLayoutVars>
      </dgm:prSet>
      <dgm:spPr/>
    </dgm:pt>
    <dgm:pt modelId="{ED597F28-FF15-47ED-B0ED-9D0B24CCE738}" type="pres">
      <dgm:prSet presAssocID="{C7DB3037-1C64-493A-860B-6422A55A9217}" presName="hierChild2" presStyleCnt="0"/>
      <dgm:spPr/>
    </dgm:pt>
    <dgm:pt modelId="{8AA32D8A-9C1D-410D-B1A8-35CE5968D5F8}" type="pres">
      <dgm:prSet presAssocID="{8F1155A6-DDC6-4A64-B0D1-5C3E1D6D8C26}" presName="hierRoot1" presStyleCnt="0"/>
      <dgm:spPr/>
    </dgm:pt>
    <dgm:pt modelId="{76822C42-4D6B-44EC-8291-EE7AE83325A4}" type="pres">
      <dgm:prSet presAssocID="{8F1155A6-DDC6-4A64-B0D1-5C3E1D6D8C26}" presName="composite" presStyleCnt="0"/>
      <dgm:spPr/>
    </dgm:pt>
    <dgm:pt modelId="{8F20DC67-6C33-4CFA-AD21-298673579DDE}" type="pres">
      <dgm:prSet presAssocID="{8F1155A6-DDC6-4A64-B0D1-5C3E1D6D8C26}" presName="background" presStyleLbl="node0" presStyleIdx="1" presStyleCnt="3"/>
      <dgm:spPr/>
    </dgm:pt>
    <dgm:pt modelId="{327A7EE2-5C98-48A6-A534-172D2548EE2F}" type="pres">
      <dgm:prSet presAssocID="{8F1155A6-DDC6-4A64-B0D1-5C3E1D6D8C26}" presName="text" presStyleLbl="fgAcc0" presStyleIdx="1" presStyleCnt="3">
        <dgm:presLayoutVars>
          <dgm:chPref val="3"/>
        </dgm:presLayoutVars>
      </dgm:prSet>
      <dgm:spPr/>
    </dgm:pt>
    <dgm:pt modelId="{EB6E9502-BC3E-4DB0-ADCC-1FA21085E1E9}" type="pres">
      <dgm:prSet presAssocID="{8F1155A6-DDC6-4A64-B0D1-5C3E1D6D8C26}" presName="hierChild2" presStyleCnt="0"/>
      <dgm:spPr/>
    </dgm:pt>
    <dgm:pt modelId="{300813C3-2C3A-4401-96B4-8F3BC0532DAE}" type="pres">
      <dgm:prSet presAssocID="{DA2DA305-EBC6-4FD8-8A13-DBF4B4F68ACE}" presName="hierRoot1" presStyleCnt="0"/>
      <dgm:spPr/>
    </dgm:pt>
    <dgm:pt modelId="{CEE4A7E0-41C6-4544-8E08-044795F94CF1}" type="pres">
      <dgm:prSet presAssocID="{DA2DA305-EBC6-4FD8-8A13-DBF4B4F68ACE}" presName="composite" presStyleCnt="0"/>
      <dgm:spPr/>
    </dgm:pt>
    <dgm:pt modelId="{D4CD8576-6D0B-4F31-9DE5-1D642802FDB1}" type="pres">
      <dgm:prSet presAssocID="{DA2DA305-EBC6-4FD8-8A13-DBF4B4F68ACE}" presName="background" presStyleLbl="node0" presStyleIdx="2" presStyleCnt="3"/>
      <dgm:spPr/>
    </dgm:pt>
    <dgm:pt modelId="{309BDBB7-533F-4188-BDB7-F11AF9C3D641}" type="pres">
      <dgm:prSet presAssocID="{DA2DA305-EBC6-4FD8-8A13-DBF4B4F68ACE}" presName="text" presStyleLbl="fgAcc0" presStyleIdx="2" presStyleCnt="3">
        <dgm:presLayoutVars>
          <dgm:chPref val="3"/>
        </dgm:presLayoutVars>
      </dgm:prSet>
      <dgm:spPr/>
    </dgm:pt>
    <dgm:pt modelId="{FDDAF505-FED6-46C5-8982-A3D2DE74E412}" type="pres">
      <dgm:prSet presAssocID="{DA2DA305-EBC6-4FD8-8A13-DBF4B4F68ACE}" presName="hierChild2" presStyleCnt="0"/>
      <dgm:spPr/>
    </dgm:pt>
  </dgm:ptLst>
  <dgm:cxnLst>
    <dgm:cxn modelId="{0FC00A1A-95E6-439D-9102-F5C63E8FAAFA}" srcId="{1B9900D0-2908-42EF-A424-1E469C173EC1}" destId="{8F1155A6-DDC6-4A64-B0D1-5C3E1D6D8C26}" srcOrd="1" destOrd="0" parTransId="{4AB13A3E-D94B-4B8D-8770-26BA2535B3B9}" sibTransId="{549982A5-EAC6-452E-9486-3A90F0C542FF}"/>
    <dgm:cxn modelId="{5A3B5B38-1423-4F9D-BAA0-634CA54BC6C1}" type="presOf" srcId="{C7DB3037-1C64-493A-860B-6422A55A9217}" destId="{2D66DA25-486A-429F-8B53-30501AD86718}" srcOrd="0" destOrd="0" presId="urn:microsoft.com/office/officeart/2005/8/layout/hierarchy1"/>
    <dgm:cxn modelId="{69B93757-BD7E-42B4-9284-0063671BDC3A}" type="presOf" srcId="{8F1155A6-DDC6-4A64-B0D1-5C3E1D6D8C26}" destId="{327A7EE2-5C98-48A6-A534-172D2548EE2F}" srcOrd="0" destOrd="0" presId="urn:microsoft.com/office/officeart/2005/8/layout/hierarchy1"/>
    <dgm:cxn modelId="{9B9C6C9A-A7C8-499B-8B0E-3A48FECF4254}" type="presOf" srcId="{1B9900D0-2908-42EF-A424-1E469C173EC1}" destId="{8B465D64-0AFD-42D7-A78D-1468BE0CCF3C}" srcOrd="0" destOrd="0" presId="urn:microsoft.com/office/officeart/2005/8/layout/hierarchy1"/>
    <dgm:cxn modelId="{6D68FEB1-7913-4693-AF1D-775CDE91B557}" srcId="{1B9900D0-2908-42EF-A424-1E469C173EC1}" destId="{DA2DA305-EBC6-4FD8-8A13-DBF4B4F68ACE}" srcOrd="2" destOrd="0" parTransId="{B204DFA4-1C32-4FF3-A41E-46576CF9682C}" sibTransId="{329746E0-FD5F-4044-8D69-00BBCB3E8A68}"/>
    <dgm:cxn modelId="{58F5DCCD-12B3-457B-AA40-A3A261E4E77A}" srcId="{1B9900D0-2908-42EF-A424-1E469C173EC1}" destId="{C7DB3037-1C64-493A-860B-6422A55A9217}" srcOrd="0" destOrd="0" parTransId="{2BC594B4-2997-4BEA-909F-101E8BD109BD}" sibTransId="{3F2600C4-5762-43FC-A94C-9AF03E27EFAE}"/>
    <dgm:cxn modelId="{63C429FE-EA3E-41DE-AA57-D956249CDC82}" type="presOf" srcId="{DA2DA305-EBC6-4FD8-8A13-DBF4B4F68ACE}" destId="{309BDBB7-533F-4188-BDB7-F11AF9C3D641}" srcOrd="0" destOrd="0" presId="urn:microsoft.com/office/officeart/2005/8/layout/hierarchy1"/>
    <dgm:cxn modelId="{0F2D40F6-6297-4B4E-82DB-2B4999123AA4}" type="presParOf" srcId="{8B465D64-0AFD-42D7-A78D-1468BE0CCF3C}" destId="{544331EC-DC4C-4ECB-93BE-5032E7A570C1}" srcOrd="0" destOrd="0" presId="urn:microsoft.com/office/officeart/2005/8/layout/hierarchy1"/>
    <dgm:cxn modelId="{C3C2CE28-3293-417F-9201-A5C6845F57C4}" type="presParOf" srcId="{544331EC-DC4C-4ECB-93BE-5032E7A570C1}" destId="{1AC494E3-F542-4D49-B637-7C382F59B4F9}" srcOrd="0" destOrd="0" presId="urn:microsoft.com/office/officeart/2005/8/layout/hierarchy1"/>
    <dgm:cxn modelId="{DB43B788-C636-49AE-B989-AE1930EEBDC4}" type="presParOf" srcId="{1AC494E3-F542-4D49-B637-7C382F59B4F9}" destId="{8D635E1A-857A-4770-BCF1-237ADB530A55}" srcOrd="0" destOrd="0" presId="urn:microsoft.com/office/officeart/2005/8/layout/hierarchy1"/>
    <dgm:cxn modelId="{0EDD9FCA-E7B9-48FE-A9C1-07DE5AEE3447}" type="presParOf" srcId="{1AC494E3-F542-4D49-B637-7C382F59B4F9}" destId="{2D66DA25-486A-429F-8B53-30501AD86718}" srcOrd="1" destOrd="0" presId="urn:microsoft.com/office/officeart/2005/8/layout/hierarchy1"/>
    <dgm:cxn modelId="{3836E3A8-7906-4A8F-A134-2A9F8DDEEECD}" type="presParOf" srcId="{544331EC-DC4C-4ECB-93BE-5032E7A570C1}" destId="{ED597F28-FF15-47ED-B0ED-9D0B24CCE738}" srcOrd="1" destOrd="0" presId="urn:microsoft.com/office/officeart/2005/8/layout/hierarchy1"/>
    <dgm:cxn modelId="{C220378B-8BD6-4C3F-80A3-208792DF4C9D}" type="presParOf" srcId="{8B465D64-0AFD-42D7-A78D-1468BE0CCF3C}" destId="{8AA32D8A-9C1D-410D-B1A8-35CE5968D5F8}" srcOrd="1" destOrd="0" presId="urn:microsoft.com/office/officeart/2005/8/layout/hierarchy1"/>
    <dgm:cxn modelId="{8DE35636-9391-49F3-86E7-BA5446BDD51C}" type="presParOf" srcId="{8AA32D8A-9C1D-410D-B1A8-35CE5968D5F8}" destId="{76822C42-4D6B-44EC-8291-EE7AE83325A4}" srcOrd="0" destOrd="0" presId="urn:microsoft.com/office/officeart/2005/8/layout/hierarchy1"/>
    <dgm:cxn modelId="{E3DEB92F-A0E5-4B57-93D8-D7694B37C9AB}" type="presParOf" srcId="{76822C42-4D6B-44EC-8291-EE7AE83325A4}" destId="{8F20DC67-6C33-4CFA-AD21-298673579DDE}" srcOrd="0" destOrd="0" presId="urn:microsoft.com/office/officeart/2005/8/layout/hierarchy1"/>
    <dgm:cxn modelId="{7B6B5FB0-AC41-4E01-B5AD-B2A85987B693}" type="presParOf" srcId="{76822C42-4D6B-44EC-8291-EE7AE83325A4}" destId="{327A7EE2-5C98-48A6-A534-172D2548EE2F}" srcOrd="1" destOrd="0" presId="urn:microsoft.com/office/officeart/2005/8/layout/hierarchy1"/>
    <dgm:cxn modelId="{DB3BA7F1-9F96-4FCB-B7D6-67C5906C33DB}" type="presParOf" srcId="{8AA32D8A-9C1D-410D-B1A8-35CE5968D5F8}" destId="{EB6E9502-BC3E-4DB0-ADCC-1FA21085E1E9}" srcOrd="1" destOrd="0" presId="urn:microsoft.com/office/officeart/2005/8/layout/hierarchy1"/>
    <dgm:cxn modelId="{1D560A78-447B-4B9C-BE73-C26D99C8C429}" type="presParOf" srcId="{8B465D64-0AFD-42D7-A78D-1468BE0CCF3C}" destId="{300813C3-2C3A-4401-96B4-8F3BC0532DAE}" srcOrd="2" destOrd="0" presId="urn:microsoft.com/office/officeart/2005/8/layout/hierarchy1"/>
    <dgm:cxn modelId="{4BB576B6-00EE-4FBC-80B9-E7FC90345536}" type="presParOf" srcId="{300813C3-2C3A-4401-96B4-8F3BC0532DAE}" destId="{CEE4A7E0-41C6-4544-8E08-044795F94CF1}" srcOrd="0" destOrd="0" presId="urn:microsoft.com/office/officeart/2005/8/layout/hierarchy1"/>
    <dgm:cxn modelId="{2CDED620-AF39-4FA9-BF21-92B48208E4D5}" type="presParOf" srcId="{CEE4A7E0-41C6-4544-8E08-044795F94CF1}" destId="{D4CD8576-6D0B-4F31-9DE5-1D642802FDB1}" srcOrd="0" destOrd="0" presId="urn:microsoft.com/office/officeart/2005/8/layout/hierarchy1"/>
    <dgm:cxn modelId="{471F165C-6402-4BE8-8D87-A66AC9BBDC39}" type="presParOf" srcId="{CEE4A7E0-41C6-4544-8E08-044795F94CF1}" destId="{309BDBB7-533F-4188-BDB7-F11AF9C3D641}" srcOrd="1" destOrd="0" presId="urn:microsoft.com/office/officeart/2005/8/layout/hierarchy1"/>
    <dgm:cxn modelId="{3847EDF4-5D21-479E-B808-D222951F172B}" type="presParOf" srcId="{300813C3-2C3A-4401-96B4-8F3BC0532DAE}" destId="{FDDAF505-FED6-46C5-8982-A3D2DE74E41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CE5285D-CD81-443B-92E3-45445AF1AA35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7B8C8AB5-FB35-463C-9377-953083EFEE83}">
      <dgm:prSet/>
      <dgm:spPr/>
      <dgm:t>
        <a:bodyPr/>
        <a:lstStyle/>
        <a:p>
          <a:r>
            <a:rPr lang="hr-HR" dirty="0"/>
            <a:t>NE PRIJETITI</a:t>
          </a:r>
        </a:p>
      </dgm:t>
    </dgm:pt>
    <dgm:pt modelId="{F9293585-2704-421A-B07E-DD576A8F0A11}" type="parTrans" cxnId="{5673D8FD-4024-4D2F-8FA4-15AEFA713B6B}">
      <dgm:prSet/>
      <dgm:spPr/>
      <dgm:t>
        <a:bodyPr/>
        <a:lstStyle/>
        <a:p>
          <a:endParaRPr lang="hr-HR"/>
        </a:p>
      </dgm:t>
    </dgm:pt>
    <dgm:pt modelId="{CEB936EC-DD01-4382-87E8-59AADF1D30A0}" type="sibTrans" cxnId="{5673D8FD-4024-4D2F-8FA4-15AEFA713B6B}">
      <dgm:prSet/>
      <dgm:spPr/>
      <dgm:t>
        <a:bodyPr/>
        <a:lstStyle/>
        <a:p>
          <a:endParaRPr lang="hr-HR"/>
        </a:p>
      </dgm:t>
    </dgm:pt>
    <dgm:pt modelId="{69E07DB8-BB76-487F-A451-67C7489D0028}">
      <dgm:prSet/>
      <dgm:spPr/>
      <dgm:t>
        <a:bodyPr/>
        <a:lstStyle/>
        <a:p>
          <a:r>
            <a:rPr lang="hr-HR" dirty="0"/>
            <a:t>NE NAREĐIVATI</a:t>
          </a:r>
        </a:p>
      </dgm:t>
    </dgm:pt>
    <dgm:pt modelId="{3A8D0048-6FEF-418B-BF9C-430FC5D88E82}" type="parTrans" cxnId="{7BEA9803-CE09-4163-8FA9-5E68A174622C}">
      <dgm:prSet/>
      <dgm:spPr/>
      <dgm:t>
        <a:bodyPr/>
        <a:lstStyle/>
        <a:p>
          <a:endParaRPr lang="hr-HR"/>
        </a:p>
      </dgm:t>
    </dgm:pt>
    <dgm:pt modelId="{4F4EE7A7-84E0-4D0F-94BF-37E1C42570F4}" type="sibTrans" cxnId="{7BEA9803-CE09-4163-8FA9-5E68A174622C}">
      <dgm:prSet/>
      <dgm:spPr/>
      <dgm:t>
        <a:bodyPr/>
        <a:lstStyle/>
        <a:p>
          <a:endParaRPr lang="hr-HR"/>
        </a:p>
      </dgm:t>
    </dgm:pt>
    <dgm:pt modelId="{5981F406-F8A6-4229-84AE-4E9783CE9908}">
      <dgm:prSet/>
      <dgm:spPr/>
      <dgm:t>
        <a:bodyPr/>
        <a:lstStyle/>
        <a:p>
          <a:r>
            <a:rPr lang="hr-HR" dirty="0"/>
            <a:t>NE ETIKETIRATI</a:t>
          </a:r>
        </a:p>
      </dgm:t>
    </dgm:pt>
    <dgm:pt modelId="{6C23CCCE-D9E6-4F29-AB0E-EB1372FA3DC5}" type="parTrans" cxnId="{9F362A86-CDDC-4768-AB64-C2774DB054D6}">
      <dgm:prSet/>
      <dgm:spPr/>
      <dgm:t>
        <a:bodyPr/>
        <a:lstStyle/>
        <a:p>
          <a:endParaRPr lang="hr-HR"/>
        </a:p>
      </dgm:t>
    </dgm:pt>
    <dgm:pt modelId="{0B9AD740-00B2-434A-B259-93AA7C8BA787}" type="sibTrans" cxnId="{9F362A86-CDDC-4768-AB64-C2774DB054D6}">
      <dgm:prSet/>
      <dgm:spPr/>
      <dgm:t>
        <a:bodyPr/>
        <a:lstStyle/>
        <a:p>
          <a:endParaRPr lang="hr-HR"/>
        </a:p>
      </dgm:t>
    </dgm:pt>
    <dgm:pt modelId="{670DC0E2-E274-4BE4-94BE-ACC0FA1992B9}">
      <dgm:prSet/>
      <dgm:spPr/>
      <dgm:t>
        <a:bodyPr/>
        <a:lstStyle/>
        <a:p>
          <a:r>
            <a:rPr lang="hr-HR" dirty="0"/>
            <a:t>PREDLAGATI MOGUĆNOSTI</a:t>
          </a:r>
        </a:p>
      </dgm:t>
    </dgm:pt>
    <dgm:pt modelId="{1D42CA5E-3C86-4FDE-A3BA-0BCA0C3BA3D6}" type="parTrans" cxnId="{3D091572-58FD-4D98-8BCF-EA48AABD17FA}">
      <dgm:prSet/>
      <dgm:spPr/>
      <dgm:t>
        <a:bodyPr/>
        <a:lstStyle/>
        <a:p>
          <a:endParaRPr lang="hr-HR"/>
        </a:p>
      </dgm:t>
    </dgm:pt>
    <dgm:pt modelId="{AEFE4369-ECA2-402A-9E8D-5CA4B42AAFBD}" type="sibTrans" cxnId="{3D091572-58FD-4D98-8BCF-EA48AABD17FA}">
      <dgm:prSet/>
      <dgm:spPr/>
      <dgm:t>
        <a:bodyPr/>
        <a:lstStyle/>
        <a:p>
          <a:endParaRPr lang="hr-HR"/>
        </a:p>
      </dgm:t>
    </dgm:pt>
    <dgm:pt modelId="{D6164002-C796-4253-8DDD-671D68AD486F}">
      <dgm:prSet/>
      <dgm:spPr/>
      <dgm:t>
        <a:bodyPr/>
        <a:lstStyle/>
        <a:p>
          <a:r>
            <a:rPr lang="hr-HR" dirty="0"/>
            <a:t>PODUPIRATI</a:t>
          </a:r>
        </a:p>
      </dgm:t>
    </dgm:pt>
    <dgm:pt modelId="{28021237-9C71-47EF-BE88-652792263770}" type="parTrans" cxnId="{B540AA78-88A1-449C-A0A0-125B7D9BFF59}">
      <dgm:prSet/>
      <dgm:spPr/>
      <dgm:t>
        <a:bodyPr/>
        <a:lstStyle/>
        <a:p>
          <a:endParaRPr lang="hr-HR"/>
        </a:p>
      </dgm:t>
    </dgm:pt>
    <dgm:pt modelId="{419BCDAC-048F-4D21-B4CE-17B25A6255E6}" type="sibTrans" cxnId="{B540AA78-88A1-449C-A0A0-125B7D9BFF59}">
      <dgm:prSet/>
      <dgm:spPr/>
      <dgm:t>
        <a:bodyPr/>
        <a:lstStyle/>
        <a:p>
          <a:endParaRPr lang="hr-HR"/>
        </a:p>
      </dgm:t>
    </dgm:pt>
    <dgm:pt modelId="{5DF36061-5807-4391-94FF-6C6A397FBDE9}">
      <dgm:prSet/>
      <dgm:spPr/>
      <dgm:t>
        <a:bodyPr/>
        <a:lstStyle/>
        <a:p>
          <a:r>
            <a:rPr lang="hr-HR" dirty="0"/>
            <a:t>OHRABRIVATI</a:t>
          </a:r>
        </a:p>
      </dgm:t>
    </dgm:pt>
    <dgm:pt modelId="{43575B9C-4EC5-4C1B-8671-DF4B6240E027}" type="parTrans" cxnId="{082DC428-A541-41A2-AE1A-83DEDF89E869}">
      <dgm:prSet/>
      <dgm:spPr/>
      <dgm:t>
        <a:bodyPr/>
        <a:lstStyle/>
        <a:p>
          <a:endParaRPr lang="hr-HR"/>
        </a:p>
      </dgm:t>
    </dgm:pt>
    <dgm:pt modelId="{AFF206F3-CD2C-4490-96A2-1D36A9749DAA}" type="sibTrans" cxnId="{082DC428-A541-41A2-AE1A-83DEDF89E869}">
      <dgm:prSet/>
      <dgm:spPr/>
      <dgm:t>
        <a:bodyPr/>
        <a:lstStyle/>
        <a:p>
          <a:endParaRPr lang="hr-HR"/>
        </a:p>
      </dgm:t>
    </dgm:pt>
    <dgm:pt modelId="{A9B0F328-41A0-4403-912F-EFFA81A957FF}" type="pres">
      <dgm:prSet presAssocID="{CCE5285D-CD81-443B-92E3-45445AF1AA35}" presName="Name0" presStyleCnt="0">
        <dgm:presLayoutVars>
          <dgm:dir/>
          <dgm:resizeHandles val="exact"/>
        </dgm:presLayoutVars>
      </dgm:prSet>
      <dgm:spPr/>
    </dgm:pt>
    <dgm:pt modelId="{7D8885D1-A96C-4215-91AA-8967D220F45A}" type="pres">
      <dgm:prSet presAssocID="{7B8C8AB5-FB35-463C-9377-953083EFEE83}" presName="node" presStyleLbl="node1" presStyleIdx="0" presStyleCnt="6">
        <dgm:presLayoutVars>
          <dgm:bulletEnabled val="1"/>
        </dgm:presLayoutVars>
      </dgm:prSet>
      <dgm:spPr/>
    </dgm:pt>
    <dgm:pt modelId="{E9E8E974-5927-4239-9A58-169BD1213683}" type="pres">
      <dgm:prSet presAssocID="{CEB936EC-DD01-4382-87E8-59AADF1D30A0}" presName="sibTrans" presStyleLbl="sibTrans1D1" presStyleIdx="0" presStyleCnt="5"/>
      <dgm:spPr/>
    </dgm:pt>
    <dgm:pt modelId="{6EDCE591-60C8-4F11-A036-5F1C22EA45AE}" type="pres">
      <dgm:prSet presAssocID="{CEB936EC-DD01-4382-87E8-59AADF1D30A0}" presName="connectorText" presStyleLbl="sibTrans1D1" presStyleIdx="0" presStyleCnt="5"/>
      <dgm:spPr/>
    </dgm:pt>
    <dgm:pt modelId="{5BE1197F-0313-4F4C-8529-CCB3E9C3A4AD}" type="pres">
      <dgm:prSet presAssocID="{69E07DB8-BB76-487F-A451-67C7489D0028}" presName="node" presStyleLbl="node1" presStyleIdx="1" presStyleCnt="6">
        <dgm:presLayoutVars>
          <dgm:bulletEnabled val="1"/>
        </dgm:presLayoutVars>
      </dgm:prSet>
      <dgm:spPr/>
    </dgm:pt>
    <dgm:pt modelId="{E09DB31F-305F-4C35-B90D-D8EFB0FA635A}" type="pres">
      <dgm:prSet presAssocID="{4F4EE7A7-84E0-4D0F-94BF-37E1C42570F4}" presName="sibTrans" presStyleLbl="sibTrans1D1" presStyleIdx="1" presStyleCnt="5"/>
      <dgm:spPr/>
    </dgm:pt>
    <dgm:pt modelId="{FE8AEEB6-ED09-4A04-A19E-68BD2456EAF9}" type="pres">
      <dgm:prSet presAssocID="{4F4EE7A7-84E0-4D0F-94BF-37E1C42570F4}" presName="connectorText" presStyleLbl="sibTrans1D1" presStyleIdx="1" presStyleCnt="5"/>
      <dgm:spPr/>
    </dgm:pt>
    <dgm:pt modelId="{308CE6FF-9946-4D90-B4DA-1134E5F929DA}" type="pres">
      <dgm:prSet presAssocID="{5981F406-F8A6-4229-84AE-4E9783CE9908}" presName="node" presStyleLbl="node1" presStyleIdx="2" presStyleCnt="6">
        <dgm:presLayoutVars>
          <dgm:bulletEnabled val="1"/>
        </dgm:presLayoutVars>
      </dgm:prSet>
      <dgm:spPr/>
    </dgm:pt>
    <dgm:pt modelId="{D6E457CA-FF34-4665-B371-C19A7F1A45A4}" type="pres">
      <dgm:prSet presAssocID="{0B9AD740-00B2-434A-B259-93AA7C8BA787}" presName="sibTrans" presStyleLbl="sibTrans1D1" presStyleIdx="2" presStyleCnt="5"/>
      <dgm:spPr/>
    </dgm:pt>
    <dgm:pt modelId="{171F790C-F1A0-47DF-A5F6-695403B33BB0}" type="pres">
      <dgm:prSet presAssocID="{0B9AD740-00B2-434A-B259-93AA7C8BA787}" presName="connectorText" presStyleLbl="sibTrans1D1" presStyleIdx="2" presStyleCnt="5"/>
      <dgm:spPr/>
    </dgm:pt>
    <dgm:pt modelId="{70BB3C38-B830-4506-B59F-4FD8511129D6}" type="pres">
      <dgm:prSet presAssocID="{670DC0E2-E274-4BE4-94BE-ACC0FA1992B9}" presName="node" presStyleLbl="node1" presStyleIdx="3" presStyleCnt="6">
        <dgm:presLayoutVars>
          <dgm:bulletEnabled val="1"/>
        </dgm:presLayoutVars>
      </dgm:prSet>
      <dgm:spPr/>
    </dgm:pt>
    <dgm:pt modelId="{BC9AB3F1-1C6D-4F77-A04D-C358D25945DF}" type="pres">
      <dgm:prSet presAssocID="{AEFE4369-ECA2-402A-9E8D-5CA4B42AAFBD}" presName="sibTrans" presStyleLbl="sibTrans1D1" presStyleIdx="3" presStyleCnt="5"/>
      <dgm:spPr/>
    </dgm:pt>
    <dgm:pt modelId="{08AA0F10-4D4F-49EE-B917-D2A4F898D184}" type="pres">
      <dgm:prSet presAssocID="{AEFE4369-ECA2-402A-9E8D-5CA4B42AAFBD}" presName="connectorText" presStyleLbl="sibTrans1D1" presStyleIdx="3" presStyleCnt="5"/>
      <dgm:spPr/>
    </dgm:pt>
    <dgm:pt modelId="{06AD1885-F1CE-4A89-9CD8-927BFB5D3E2A}" type="pres">
      <dgm:prSet presAssocID="{D6164002-C796-4253-8DDD-671D68AD486F}" presName="node" presStyleLbl="node1" presStyleIdx="4" presStyleCnt="6">
        <dgm:presLayoutVars>
          <dgm:bulletEnabled val="1"/>
        </dgm:presLayoutVars>
      </dgm:prSet>
      <dgm:spPr/>
    </dgm:pt>
    <dgm:pt modelId="{691405C0-B88C-4C14-A8B4-292504041A48}" type="pres">
      <dgm:prSet presAssocID="{419BCDAC-048F-4D21-B4CE-17B25A6255E6}" presName="sibTrans" presStyleLbl="sibTrans1D1" presStyleIdx="4" presStyleCnt="5"/>
      <dgm:spPr/>
    </dgm:pt>
    <dgm:pt modelId="{EA142F4A-CBCF-40F7-A4AC-6D08F51DA6CC}" type="pres">
      <dgm:prSet presAssocID="{419BCDAC-048F-4D21-B4CE-17B25A6255E6}" presName="connectorText" presStyleLbl="sibTrans1D1" presStyleIdx="4" presStyleCnt="5"/>
      <dgm:spPr/>
    </dgm:pt>
    <dgm:pt modelId="{5C1BBB1B-8981-412A-BE2B-1EED3577A5CB}" type="pres">
      <dgm:prSet presAssocID="{5DF36061-5807-4391-94FF-6C6A397FBDE9}" presName="node" presStyleLbl="node1" presStyleIdx="5" presStyleCnt="6">
        <dgm:presLayoutVars>
          <dgm:bulletEnabled val="1"/>
        </dgm:presLayoutVars>
      </dgm:prSet>
      <dgm:spPr/>
    </dgm:pt>
  </dgm:ptLst>
  <dgm:cxnLst>
    <dgm:cxn modelId="{7BEA9803-CE09-4163-8FA9-5E68A174622C}" srcId="{CCE5285D-CD81-443B-92E3-45445AF1AA35}" destId="{69E07DB8-BB76-487F-A451-67C7489D0028}" srcOrd="1" destOrd="0" parTransId="{3A8D0048-6FEF-418B-BF9C-430FC5D88E82}" sibTransId="{4F4EE7A7-84E0-4D0F-94BF-37E1C42570F4}"/>
    <dgm:cxn modelId="{082DC428-A541-41A2-AE1A-83DEDF89E869}" srcId="{CCE5285D-CD81-443B-92E3-45445AF1AA35}" destId="{5DF36061-5807-4391-94FF-6C6A397FBDE9}" srcOrd="5" destOrd="0" parTransId="{43575B9C-4EC5-4C1B-8671-DF4B6240E027}" sibTransId="{AFF206F3-CD2C-4490-96A2-1D36A9749DAA}"/>
    <dgm:cxn modelId="{CE094D31-4FDB-4182-BCF2-2CCEA894D22A}" type="presOf" srcId="{AEFE4369-ECA2-402A-9E8D-5CA4B42AAFBD}" destId="{BC9AB3F1-1C6D-4F77-A04D-C358D25945DF}" srcOrd="0" destOrd="0" presId="urn:microsoft.com/office/officeart/2016/7/layout/RepeatingBendingProcessNew"/>
    <dgm:cxn modelId="{DF0FB731-0A50-46C5-9DD2-F4F4EFE73C4C}" type="presOf" srcId="{CEB936EC-DD01-4382-87E8-59AADF1D30A0}" destId="{6EDCE591-60C8-4F11-A036-5F1C22EA45AE}" srcOrd="1" destOrd="0" presId="urn:microsoft.com/office/officeart/2016/7/layout/RepeatingBendingProcessNew"/>
    <dgm:cxn modelId="{E4501A34-F8DF-4DA2-9010-E750FAC6EB0A}" type="presOf" srcId="{5DF36061-5807-4391-94FF-6C6A397FBDE9}" destId="{5C1BBB1B-8981-412A-BE2B-1EED3577A5CB}" srcOrd="0" destOrd="0" presId="urn:microsoft.com/office/officeart/2016/7/layout/RepeatingBendingProcessNew"/>
    <dgm:cxn modelId="{96C1F135-1372-45F8-B11F-8B0534F5D7F5}" type="presOf" srcId="{CEB936EC-DD01-4382-87E8-59AADF1D30A0}" destId="{E9E8E974-5927-4239-9A58-169BD1213683}" srcOrd="0" destOrd="0" presId="urn:microsoft.com/office/officeart/2016/7/layout/RepeatingBendingProcessNew"/>
    <dgm:cxn modelId="{0CFE3947-99AC-4431-A975-E17AA222F3BA}" type="presOf" srcId="{5981F406-F8A6-4229-84AE-4E9783CE9908}" destId="{308CE6FF-9946-4D90-B4DA-1134E5F929DA}" srcOrd="0" destOrd="0" presId="urn:microsoft.com/office/officeart/2016/7/layout/RepeatingBendingProcessNew"/>
    <dgm:cxn modelId="{7F9B074B-D958-4D79-8763-B704DB1586DF}" type="presOf" srcId="{AEFE4369-ECA2-402A-9E8D-5CA4B42AAFBD}" destId="{08AA0F10-4D4F-49EE-B917-D2A4F898D184}" srcOrd="1" destOrd="0" presId="urn:microsoft.com/office/officeart/2016/7/layout/RepeatingBendingProcessNew"/>
    <dgm:cxn modelId="{3D091572-58FD-4D98-8BCF-EA48AABD17FA}" srcId="{CCE5285D-CD81-443B-92E3-45445AF1AA35}" destId="{670DC0E2-E274-4BE4-94BE-ACC0FA1992B9}" srcOrd="3" destOrd="0" parTransId="{1D42CA5E-3C86-4FDE-A3BA-0BCA0C3BA3D6}" sibTransId="{AEFE4369-ECA2-402A-9E8D-5CA4B42AAFBD}"/>
    <dgm:cxn modelId="{22ECD574-4E70-4667-A572-E7E19AB2E468}" type="presOf" srcId="{419BCDAC-048F-4D21-B4CE-17B25A6255E6}" destId="{EA142F4A-CBCF-40F7-A4AC-6D08F51DA6CC}" srcOrd="1" destOrd="0" presId="urn:microsoft.com/office/officeart/2016/7/layout/RepeatingBendingProcessNew"/>
    <dgm:cxn modelId="{B540AA78-88A1-449C-A0A0-125B7D9BFF59}" srcId="{CCE5285D-CD81-443B-92E3-45445AF1AA35}" destId="{D6164002-C796-4253-8DDD-671D68AD486F}" srcOrd="4" destOrd="0" parTransId="{28021237-9C71-47EF-BE88-652792263770}" sibTransId="{419BCDAC-048F-4D21-B4CE-17B25A6255E6}"/>
    <dgm:cxn modelId="{42DE0C79-A43C-4D3D-B0FF-697D854DA6F5}" type="presOf" srcId="{0B9AD740-00B2-434A-B259-93AA7C8BA787}" destId="{171F790C-F1A0-47DF-A5F6-695403B33BB0}" srcOrd="1" destOrd="0" presId="urn:microsoft.com/office/officeart/2016/7/layout/RepeatingBendingProcessNew"/>
    <dgm:cxn modelId="{9E767E7F-20D3-4B69-A5A9-DFEF3214BA8F}" type="presOf" srcId="{4F4EE7A7-84E0-4D0F-94BF-37E1C42570F4}" destId="{E09DB31F-305F-4C35-B90D-D8EFB0FA635A}" srcOrd="0" destOrd="0" presId="urn:microsoft.com/office/officeart/2016/7/layout/RepeatingBendingProcessNew"/>
    <dgm:cxn modelId="{3FB57780-6867-4160-8EEA-1880D8457451}" type="presOf" srcId="{0B9AD740-00B2-434A-B259-93AA7C8BA787}" destId="{D6E457CA-FF34-4665-B371-C19A7F1A45A4}" srcOrd="0" destOrd="0" presId="urn:microsoft.com/office/officeart/2016/7/layout/RepeatingBendingProcessNew"/>
    <dgm:cxn modelId="{9F362A86-CDDC-4768-AB64-C2774DB054D6}" srcId="{CCE5285D-CD81-443B-92E3-45445AF1AA35}" destId="{5981F406-F8A6-4229-84AE-4E9783CE9908}" srcOrd="2" destOrd="0" parTransId="{6C23CCCE-D9E6-4F29-AB0E-EB1372FA3DC5}" sibTransId="{0B9AD740-00B2-434A-B259-93AA7C8BA787}"/>
    <dgm:cxn modelId="{42A97190-306E-40F4-BD57-D02F7B1280C1}" type="presOf" srcId="{D6164002-C796-4253-8DDD-671D68AD486F}" destId="{06AD1885-F1CE-4A89-9CD8-927BFB5D3E2A}" srcOrd="0" destOrd="0" presId="urn:microsoft.com/office/officeart/2016/7/layout/RepeatingBendingProcessNew"/>
    <dgm:cxn modelId="{239E7E94-63C2-47DA-A5DA-DFC39F88B7FC}" type="presOf" srcId="{419BCDAC-048F-4D21-B4CE-17B25A6255E6}" destId="{691405C0-B88C-4C14-A8B4-292504041A48}" srcOrd="0" destOrd="0" presId="urn:microsoft.com/office/officeart/2016/7/layout/RepeatingBendingProcessNew"/>
    <dgm:cxn modelId="{4702C89B-E38C-4BC6-A7EB-EB7B23537B43}" type="presOf" srcId="{670DC0E2-E274-4BE4-94BE-ACC0FA1992B9}" destId="{70BB3C38-B830-4506-B59F-4FD8511129D6}" srcOrd="0" destOrd="0" presId="urn:microsoft.com/office/officeart/2016/7/layout/RepeatingBendingProcessNew"/>
    <dgm:cxn modelId="{9EDB32A9-9BD6-4B82-91C9-6F7E437A825B}" type="presOf" srcId="{69E07DB8-BB76-487F-A451-67C7489D0028}" destId="{5BE1197F-0313-4F4C-8529-CCB3E9C3A4AD}" srcOrd="0" destOrd="0" presId="urn:microsoft.com/office/officeart/2016/7/layout/RepeatingBendingProcessNew"/>
    <dgm:cxn modelId="{617E4DAC-B70F-45C8-BCB1-0152A08F799C}" type="presOf" srcId="{4F4EE7A7-84E0-4D0F-94BF-37E1C42570F4}" destId="{FE8AEEB6-ED09-4A04-A19E-68BD2456EAF9}" srcOrd="1" destOrd="0" presId="urn:microsoft.com/office/officeart/2016/7/layout/RepeatingBendingProcessNew"/>
    <dgm:cxn modelId="{2C910EB9-8111-4E67-BB1D-670476B111E3}" type="presOf" srcId="{CCE5285D-CD81-443B-92E3-45445AF1AA35}" destId="{A9B0F328-41A0-4403-912F-EFFA81A957FF}" srcOrd="0" destOrd="0" presId="urn:microsoft.com/office/officeart/2016/7/layout/RepeatingBendingProcessNew"/>
    <dgm:cxn modelId="{CA2AF9F8-4836-4565-8463-CCDD755930BB}" type="presOf" srcId="{7B8C8AB5-FB35-463C-9377-953083EFEE83}" destId="{7D8885D1-A96C-4215-91AA-8967D220F45A}" srcOrd="0" destOrd="0" presId="urn:microsoft.com/office/officeart/2016/7/layout/RepeatingBendingProcessNew"/>
    <dgm:cxn modelId="{5673D8FD-4024-4D2F-8FA4-15AEFA713B6B}" srcId="{CCE5285D-CD81-443B-92E3-45445AF1AA35}" destId="{7B8C8AB5-FB35-463C-9377-953083EFEE83}" srcOrd="0" destOrd="0" parTransId="{F9293585-2704-421A-B07E-DD576A8F0A11}" sibTransId="{CEB936EC-DD01-4382-87E8-59AADF1D30A0}"/>
    <dgm:cxn modelId="{CE13A3FD-F1EC-4DBF-8C55-9CCC7F6B0932}" type="presParOf" srcId="{A9B0F328-41A0-4403-912F-EFFA81A957FF}" destId="{7D8885D1-A96C-4215-91AA-8967D220F45A}" srcOrd="0" destOrd="0" presId="urn:microsoft.com/office/officeart/2016/7/layout/RepeatingBendingProcessNew"/>
    <dgm:cxn modelId="{573FE7C9-D273-44D1-9B0B-65842C39469C}" type="presParOf" srcId="{A9B0F328-41A0-4403-912F-EFFA81A957FF}" destId="{E9E8E974-5927-4239-9A58-169BD1213683}" srcOrd="1" destOrd="0" presId="urn:microsoft.com/office/officeart/2016/7/layout/RepeatingBendingProcessNew"/>
    <dgm:cxn modelId="{EA0F7A51-DFD3-427D-9EEF-D3320EB2332C}" type="presParOf" srcId="{E9E8E974-5927-4239-9A58-169BD1213683}" destId="{6EDCE591-60C8-4F11-A036-5F1C22EA45AE}" srcOrd="0" destOrd="0" presId="urn:microsoft.com/office/officeart/2016/7/layout/RepeatingBendingProcessNew"/>
    <dgm:cxn modelId="{C74698EE-686A-4767-9EA0-453C6693497E}" type="presParOf" srcId="{A9B0F328-41A0-4403-912F-EFFA81A957FF}" destId="{5BE1197F-0313-4F4C-8529-CCB3E9C3A4AD}" srcOrd="2" destOrd="0" presId="urn:microsoft.com/office/officeart/2016/7/layout/RepeatingBendingProcessNew"/>
    <dgm:cxn modelId="{6CA4F2D6-4629-4CF0-AD3E-CAC9CB4614B5}" type="presParOf" srcId="{A9B0F328-41A0-4403-912F-EFFA81A957FF}" destId="{E09DB31F-305F-4C35-B90D-D8EFB0FA635A}" srcOrd="3" destOrd="0" presId="urn:microsoft.com/office/officeart/2016/7/layout/RepeatingBendingProcessNew"/>
    <dgm:cxn modelId="{A57D608E-8C55-424F-8C60-7DC0E896C9A8}" type="presParOf" srcId="{E09DB31F-305F-4C35-B90D-D8EFB0FA635A}" destId="{FE8AEEB6-ED09-4A04-A19E-68BD2456EAF9}" srcOrd="0" destOrd="0" presId="urn:microsoft.com/office/officeart/2016/7/layout/RepeatingBendingProcessNew"/>
    <dgm:cxn modelId="{209AF725-DF68-47F0-B405-51FACEDD279B}" type="presParOf" srcId="{A9B0F328-41A0-4403-912F-EFFA81A957FF}" destId="{308CE6FF-9946-4D90-B4DA-1134E5F929DA}" srcOrd="4" destOrd="0" presId="urn:microsoft.com/office/officeart/2016/7/layout/RepeatingBendingProcessNew"/>
    <dgm:cxn modelId="{596F6812-6678-4ECE-96A7-232993FA64FE}" type="presParOf" srcId="{A9B0F328-41A0-4403-912F-EFFA81A957FF}" destId="{D6E457CA-FF34-4665-B371-C19A7F1A45A4}" srcOrd="5" destOrd="0" presId="urn:microsoft.com/office/officeart/2016/7/layout/RepeatingBendingProcessNew"/>
    <dgm:cxn modelId="{B20E289E-2446-4C41-A2B3-DA77EDB5B06F}" type="presParOf" srcId="{D6E457CA-FF34-4665-B371-C19A7F1A45A4}" destId="{171F790C-F1A0-47DF-A5F6-695403B33BB0}" srcOrd="0" destOrd="0" presId="urn:microsoft.com/office/officeart/2016/7/layout/RepeatingBendingProcessNew"/>
    <dgm:cxn modelId="{95E85EEA-881C-42EF-9D56-C529280F3826}" type="presParOf" srcId="{A9B0F328-41A0-4403-912F-EFFA81A957FF}" destId="{70BB3C38-B830-4506-B59F-4FD8511129D6}" srcOrd="6" destOrd="0" presId="urn:microsoft.com/office/officeart/2016/7/layout/RepeatingBendingProcessNew"/>
    <dgm:cxn modelId="{509915E0-6020-45A9-91AB-3D88BBC58DF0}" type="presParOf" srcId="{A9B0F328-41A0-4403-912F-EFFA81A957FF}" destId="{BC9AB3F1-1C6D-4F77-A04D-C358D25945DF}" srcOrd="7" destOrd="0" presId="urn:microsoft.com/office/officeart/2016/7/layout/RepeatingBendingProcessNew"/>
    <dgm:cxn modelId="{CE7B8D9B-D5DB-4E31-AB0C-DE496DEE88A1}" type="presParOf" srcId="{BC9AB3F1-1C6D-4F77-A04D-C358D25945DF}" destId="{08AA0F10-4D4F-49EE-B917-D2A4F898D184}" srcOrd="0" destOrd="0" presId="urn:microsoft.com/office/officeart/2016/7/layout/RepeatingBendingProcessNew"/>
    <dgm:cxn modelId="{FFED129E-7829-42F0-8790-C3DD31146C1A}" type="presParOf" srcId="{A9B0F328-41A0-4403-912F-EFFA81A957FF}" destId="{06AD1885-F1CE-4A89-9CD8-927BFB5D3E2A}" srcOrd="8" destOrd="0" presId="urn:microsoft.com/office/officeart/2016/7/layout/RepeatingBendingProcessNew"/>
    <dgm:cxn modelId="{D6970C00-1A9B-4491-9C76-76735F1D31B3}" type="presParOf" srcId="{A9B0F328-41A0-4403-912F-EFFA81A957FF}" destId="{691405C0-B88C-4C14-A8B4-292504041A48}" srcOrd="9" destOrd="0" presId="urn:microsoft.com/office/officeart/2016/7/layout/RepeatingBendingProcessNew"/>
    <dgm:cxn modelId="{053C76DB-DE14-4CA2-BC24-4E9C2B2A169E}" type="presParOf" srcId="{691405C0-B88C-4C14-A8B4-292504041A48}" destId="{EA142F4A-CBCF-40F7-A4AC-6D08F51DA6CC}" srcOrd="0" destOrd="0" presId="urn:microsoft.com/office/officeart/2016/7/layout/RepeatingBendingProcessNew"/>
    <dgm:cxn modelId="{52374CFD-3413-4477-9B7C-03C6310338A7}" type="presParOf" srcId="{A9B0F328-41A0-4403-912F-EFFA81A957FF}" destId="{5C1BBB1B-8981-412A-BE2B-1EED3577A5CB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50C15D-0E0E-464F-A3F1-824CBA4D1774}">
      <dsp:nvSpPr>
        <dsp:cNvPr id="0" name=""/>
        <dsp:cNvSpPr/>
      </dsp:nvSpPr>
      <dsp:spPr>
        <a:xfrm>
          <a:off x="0" y="0"/>
          <a:ext cx="8938260" cy="19581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b="1" i="1" kern="1200" dirty="0"/>
            <a:t>„Komunikacija u nastavi nema samo svrhu informirati učenike nego i poticati ih na misaonu aktivnost, buditi kreativnost, obogaćivati njihov duh i razvijati njihovu cjelokupnu osobnost...“ (</a:t>
          </a:r>
          <a:r>
            <a:rPr lang="hr-HR" sz="2300" b="1" i="1" kern="1200" dirty="0" err="1"/>
            <a:t>Bratanić</a:t>
          </a:r>
          <a:r>
            <a:rPr lang="hr-HR" sz="2300" b="1" i="1" kern="1200" dirty="0"/>
            <a:t> 2002: 88)</a:t>
          </a:r>
          <a:endParaRPr lang="en-US" sz="2300" b="1" kern="1200" dirty="0"/>
        </a:p>
      </dsp:txBody>
      <dsp:txXfrm>
        <a:off x="57351" y="57351"/>
        <a:ext cx="6914408" cy="1843400"/>
      </dsp:txXfrm>
    </dsp:sp>
    <dsp:sp modelId="{965D629A-F637-4A54-86C7-0E24AF2710E6}">
      <dsp:nvSpPr>
        <dsp:cNvPr id="0" name=""/>
        <dsp:cNvSpPr/>
      </dsp:nvSpPr>
      <dsp:spPr>
        <a:xfrm>
          <a:off x="1577339" y="2393235"/>
          <a:ext cx="8938260" cy="19581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b="1" kern="1200" dirty="0">
              <a:solidFill>
                <a:srgbClr val="FF0000"/>
              </a:solidFill>
            </a:rPr>
            <a:t>Komunikacija služi razmjeni informacija, mišljenja ali i emocija! </a:t>
          </a:r>
          <a:endParaRPr lang="en-US" sz="2300" b="1" kern="1200" dirty="0">
            <a:solidFill>
              <a:srgbClr val="FF0000"/>
            </a:solidFill>
          </a:endParaRPr>
        </a:p>
      </dsp:txBody>
      <dsp:txXfrm>
        <a:off x="1634690" y="2450586"/>
        <a:ext cx="5973451" cy="1843400"/>
      </dsp:txXfrm>
    </dsp:sp>
    <dsp:sp modelId="{4A4B26E6-8BD1-4992-B812-9B581D01D4E6}">
      <dsp:nvSpPr>
        <dsp:cNvPr id="0" name=""/>
        <dsp:cNvSpPr/>
      </dsp:nvSpPr>
      <dsp:spPr>
        <a:xfrm>
          <a:off x="7665493" y="1539285"/>
          <a:ext cx="1272766" cy="127276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951865" y="1539285"/>
        <a:ext cx="700022" cy="95775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BC9AA-7D1F-4904-AD7D-2457C100C2CA}">
      <dsp:nvSpPr>
        <dsp:cNvPr id="0" name=""/>
        <dsp:cNvSpPr/>
      </dsp:nvSpPr>
      <dsp:spPr>
        <a:xfrm>
          <a:off x="704077" y="841"/>
          <a:ext cx="2118010" cy="12708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emocionalna toplina</a:t>
          </a:r>
          <a:endParaRPr lang="en-US" sz="2000" kern="1200" dirty="0"/>
        </a:p>
      </dsp:txBody>
      <dsp:txXfrm>
        <a:off x="704077" y="841"/>
        <a:ext cx="2118010" cy="1270806"/>
      </dsp:txXfrm>
    </dsp:sp>
    <dsp:sp modelId="{5FD736DE-AD7B-4582-B6E4-151F93385BE8}">
      <dsp:nvSpPr>
        <dsp:cNvPr id="0" name=""/>
        <dsp:cNvSpPr/>
      </dsp:nvSpPr>
      <dsp:spPr>
        <a:xfrm>
          <a:off x="3033889" y="841"/>
          <a:ext cx="2118010" cy="1270806"/>
        </a:xfrm>
        <a:prstGeom prst="rect">
          <a:avLst/>
        </a:prstGeom>
        <a:solidFill>
          <a:schemeClr val="accent5">
            <a:hueOff val="-750949"/>
            <a:satOff val="-1935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iskrenost </a:t>
          </a:r>
          <a:endParaRPr lang="en-US" sz="2000" kern="1200" dirty="0"/>
        </a:p>
      </dsp:txBody>
      <dsp:txXfrm>
        <a:off x="3033889" y="841"/>
        <a:ext cx="2118010" cy="1270806"/>
      </dsp:txXfrm>
    </dsp:sp>
    <dsp:sp modelId="{CD773101-F222-49E9-8DB7-288EC239AE62}">
      <dsp:nvSpPr>
        <dsp:cNvPr id="0" name=""/>
        <dsp:cNvSpPr/>
      </dsp:nvSpPr>
      <dsp:spPr>
        <a:xfrm>
          <a:off x="5363700" y="841"/>
          <a:ext cx="2118010" cy="1270806"/>
        </a:xfrm>
        <a:prstGeom prst="rect">
          <a:avLst/>
        </a:prstGeom>
        <a:solidFill>
          <a:schemeClr val="accent5">
            <a:hueOff val="-1501898"/>
            <a:satOff val="-3871"/>
            <a:lumOff val="-26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humor</a:t>
          </a:r>
          <a:endParaRPr lang="en-US" sz="2000" kern="1200" dirty="0"/>
        </a:p>
      </dsp:txBody>
      <dsp:txXfrm>
        <a:off x="5363700" y="841"/>
        <a:ext cx="2118010" cy="1270806"/>
      </dsp:txXfrm>
    </dsp:sp>
    <dsp:sp modelId="{404DB28C-E909-48E6-9DB5-39D44C3C9A1C}">
      <dsp:nvSpPr>
        <dsp:cNvPr id="0" name=""/>
        <dsp:cNvSpPr/>
      </dsp:nvSpPr>
      <dsp:spPr>
        <a:xfrm>
          <a:off x="7693511" y="841"/>
          <a:ext cx="2118010" cy="1270806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stručnost u poučavanju vlastitog predmeta </a:t>
          </a:r>
          <a:endParaRPr lang="en-US" sz="2000" kern="1200" dirty="0"/>
        </a:p>
      </dsp:txBody>
      <dsp:txXfrm>
        <a:off x="7693511" y="841"/>
        <a:ext cx="2118010" cy="1270806"/>
      </dsp:txXfrm>
    </dsp:sp>
    <dsp:sp modelId="{8D0BE414-8F44-4047-8BBA-F5D7638A77D1}">
      <dsp:nvSpPr>
        <dsp:cNvPr id="0" name=""/>
        <dsp:cNvSpPr/>
      </dsp:nvSpPr>
      <dsp:spPr>
        <a:xfrm>
          <a:off x="704077" y="1483448"/>
          <a:ext cx="2118010" cy="1270806"/>
        </a:xfrm>
        <a:prstGeom prst="rect">
          <a:avLst/>
        </a:prstGeom>
        <a:solidFill>
          <a:schemeClr val="accent5">
            <a:hueOff val="-3003797"/>
            <a:satOff val="-7742"/>
            <a:lumOff val="-52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pokazivanje entuzijazma za poučavanje </a:t>
          </a:r>
          <a:endParaRPr lang="en-US" sz="2000" kern="1200" dirty="0"/>
        </a:p>
      </dsp:txBody>
      <dsp:txXfrm>
        <a:off x="704077" y="1483448"/>
        <a:ext cx="2118010" cy="1270806"/>
      </dsp:txXfrm>
    </dsp:sp>
    <dsp:sp modelId="{DF8089E2-9106-4210-9857-6F49524D1E6E}">
      <dsp:nvSpPr>
        <dsp:cNvPr id="0" name=""/>
        <dsp:cNvSpPr/>
      </dsp:nvSpPr>
      <dsp:spPr>
        <a:xfrm>
          <a:off x="3033889" y="1483448"/>
          <a:ext cx="2118010" cy="1270806"/>
        </a:xfrm>
        <a:prstGeom prst="rect">
          <a:avLst/>
        </a:prstGeom>
        <a:solidFill>
          <a:schemeClr val="accent5">
            <a:hueOff val="-3754746"/>
            <a:satOff val="-9677"/>
            <a:lumOff val="-65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izražavanje jasnih  ciljeva i očekivanja u vezi s učenjem              </a:t>
          </a:r>
          <a:endParaRPr lang="en-US" sz="2000" kern="1200" dirty="0"/>
        </a:p>
      </dsp:txBody>
      <dsp:txXfrm>
        <a:off x="3033889" y="1483448"/>
        <a:ext cx="2118010" cy="1270806"/>
      </dsp:txXfrm>
    </dsp:sp>
    <dsp:sp modelId="{00676BEB-6EEB-47AD-A55D-51455714DBCF}">
      <dsp:nvSpPr>
        <dsp:cNvPr id="0" name=""/>
        <dsp:cNvSpPr/>
      </dsp:nvSpPr>
      <dsp:spPr>
        <a:xfrm>
          <a:off x="5363700" y="1483448"/>
          <a:ext cx="2118010" cy="1270806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zainteresiranost za učenike, uvažavanje različitosti učenika </a:t>
          </a:r>
          <a:endParaRPr lang="en-US" sz="2000" kern="1200" dirty="0"/>
        </a:p>
      </dsp:txBody>
      <dsp:txXfrm>
        <a:off x="5363700" y="1483448"/>
        <a:ext cx="2118010" cy="1270806"/>
      </dsp:txXfrm>
    </dsp:sp>
    <dsp:sp modelId="{E56964D1-60F3-43B5-967B-2F0DE3B04B46}">
      <dsp:nvSpPr>
        <dsp:cNvPr id="0" name=""/>
        <dsp:cNvSpPr/>
      </dsp:nvSpPr>
      <dsp:spPr>
        <a:xfrm>
          <a:off x="7693511" y="1483448"/>
          <a:ext cx="2118010" cy="1270806"/>
        </a:xfrm>
        <a:prstGeom prst="rect">
          <a:avLst/>
        </a:prstGeom>
        <a:solidFill>
          <a:schemeClr val="accent5">
            <a:hueOff val="-5256644"/>
            <a:satOff val="-13548"/>
            <a:lumOff val="-9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pokazivanje razumijevanja za probleme učenika </a:t>
          </a:r>
          <a:endParaRPr lang="en-US" sz="2000" kern="1200" dirty="0"/>
        </a:p>
      </dsp:txBody>
      <dsp:txXfrm>
        <a:off x="7693511" y="1483448"/>
        <a:ext cx="2118010" cy="1270806"/>
      </dsp:txXfrm>
    </dsp:sp>
    <dsp:sp modelId="{3C89F479-C9E5-4BC6-9B32-9FE5A5BE01B4}">
      <dsp:nvSpPr>
        <dsp:cNvPr id="0" name=""/>
        <dsp:cNvSpPr/>
      </dsp:nvSpPr>
      <dsp:spPr>
        <a:xfrm>
          <a:off x="3033889" y="2966055"/>
          <a:ext cx="2118010" cy="1270806"/>
        </a:xfrm>
        <a:prstGeom prst="rect">
          <a:avLst/>
        </a:prstGeom>
        <a:solidFill>
          <a:schemeClr val="accent5">
            <a:hueOff val="-6007594"/>
            <a:satOff val="-15484"/>
            <a:lumOff val="-104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autentičnost </a:t>
          </a:r>
          <a:endParaRPr lang="en-US" sz="2000" kern="1200" dirty="0"/>
        </a:p>
      </dsp:txBody>
      <dsp:txXfrm>
        <a:off x="3033889" y="2966055"/>
        <a:ext cx="2118010" cy="1270806"/>
      </dsp:txXfrm>
    </dsp:sp>
    <dsp:sp modelId="{C06F9344-D82D-4087-81B8-A94EB749B0D2}">
      <dsp:nvSpPr>
        <dsp:cNvPr id="0" name=""/>
        <dsp:cNvSpPr/>
      </dsp:nvSpPr>
      <dsp:spPr>
        <a:xfrm>
          <a:off x="5363700" y="2966055"/>
          <a:ext cx="2118010" cy="1270806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često davanje povratnih informacija učenicima</a:t>
          </a:r>
          <a:endParaRPr lang="en-US" sz="2000" kern="1200" dirty="0"/>
        </a:p>
      </dsp:txBody>
      <dsp:txXfrm>
        <a:off x="5363700" y="2966055"/>
        <a:ext cx="2118010" cy="12708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B071D-5FCD-401E-A8C9-1C444452A93A}">
      <dsp:nvSpPr>
        <dsp:cNvPr id="0" name=""/>
        <dsp:cNvSpPr/>
      </dsp:nvSpPr>
      <dsp:spPr>
        <a:xfrm>
          <a:off x="2026853" y="501622"/>
          <a:ext cx="3878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7849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10316" y="545250"/>
        <a:ext cx="20922" cy="4184"/>
      </dsp:txXfrm>
    </dsp:sp>
    <dsp:sp modelId="{D247FF0D-4763-4BE2-B089-655F8BDA067A}">
      <dsp:nvSpPr>
        <dsp:cNvPr id="0" name=""/>
        <dsp:cNvSpPr/>
      </dsp:nvSpPr>
      <dsp:spPr>
        <a:xfrm>
          <a:off x="209306" y="1538"/>
          <a:ext cx="1819346" cy="109160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9149" tIns="93578" rIns="89149" bIns="93578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7 KORAKA ASERTIVNOSTI:</a:t>
          </a:r>
          <a:endParaRPr lang="en-US" sz="2100" kern="1200"/>
        </a:p>
      </dsp:txBody>
      <dsp:txXfrm>
        <a:off x="209306" y="1538"/>
        <a:ext cx="1819346" cy="1091607"/>
      </dsp:txXfrm>
    </dsp:sp>
    <dsp:sp modelId="{50839AD9-BD09-4F2F-97B0-186D3A5ABE99}">
      <dsp:nvSpPr>
        <dsp:cNvPr id="0" name=""/>
        <dsp:cNvSpPr/>
      </dsp:nvSpPr>
      <dsp:spPr>
        <a:xfrm>
          <a:off x="4264649" y="501622"/>
          <a:ext cx="3878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7849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48112" y="545250"/>
        <a:ext cx="20922" cy="4184"/>
      </dsp:txXfrm>
    </dsp:sp>
    <dsp:sp modelId="{B215CAFE-7F58-42EF-9AA6-7C79C038BE77}">
      <dsp:nvSpPr>
        <dsp:cNvPr id="0" name=""/>
        <dsp:cNvSpPr/>
      </dsp:nvSpPr>
      <dsp:spPr>
        <a:xfrm>
          <a:off x="2447102" y="1538"/>
          <a:ext cx="1819346" cy="1091607"/>
        </a:xfrm>
        <a:prstGeom prst="rect">
          <a:avLst/>
        </a:prstGeom>
        <a:solidFill>
          <a:srgbClr val="92D050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9149" tIns="93578" rIns="89149" bIns="93578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1. Opisati ponašanje, a ne osobu</a:t>
          </a:r>
          <a:endParaRPr lang="en-US" sz="2100" kern="1200" dirty="0"/>
        </a:p>
      </dsp:txBody>
      <dsp:txXfrm>
        <a:off x="2447102" y="1538"/>
        <a:ext cx="1819346" cy="1091607"/>
      </dsp:txXfrm>
    </dsp:sp>
    <dsp:sp modelId="{A0EF3CD1-E588-45A0-8D6F-373A6032ACC4}">
      <dsp:nvSpPr>
        <dsp:cNvPr id="0" name=""/>
        <dsp:cNvSpPr/>
      </dsp:nvSpPr>
      <dsp:spPr>
        <a:xfrm>
          <a:off x="1118979" y="1091346"/>
          <a:ext cx="4475592" cy="387849"/>
        </a:xfrm>
        <a:custGeom>
          <a:avLst/>
          <a:gdLst/>
          <a:ahLst/>
          <a:cxnLst/>
          <a:rect l="0" t="0" r="0" b="0"/>
          <a:pathLst>
            <a:path>
              <a:moveTo>
                <a:pt x="4475592" y="0"/>
              </a:moveTo>
              <a:lnTo>
                <a:pt x="4475592" y="211024"/>
              </a:lnTo>
              <a:lnTo>
                <a:pt x="0" y="211024"/>
              </a:lnTo>
              <a:lnTo>
                <a:pt x="0" y="387849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44398" y="1283179"/>
        <a:ext cx="224755" cy="4184"/>
      </dsp:txXfrm>
    </dsp:sp>
    <dsp:sp modelId="{835DB730-1165-4200-B5C8-0B50C05BC303}">
      <dsp:nvSpPr>
        <dsp:cNvPr id="0" name=""/>
        <dsp:cNvSpPr/>
      </dsp:nvSpPr>
      <dsp:spPr>
        <a:xfrm>
          <a:off x="4684898" y="1538"/>
          <a:ext cx="1819346" cy="1091607"/>
        </a:xfrm>
        <a:prstGeom prst="rect">
          <a:avLst/>
        </a:prstGeom>
        <a:solidFill>
          <a:srgbClr val="92D050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9149" tIns="93578" rIns="89149" bIns="93578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2. Izraziti osjećaj</a:t>
          </a:r>
          <a:endParaRPr lang="en-US" sz="2100" kern="1200"/>
        </a:p>
      </dsp:txBody>
      <dsp:txXfrm>
        <a:off x="4684898" y="1538"/>
        <a:ext cx="1819346" cy="1091607"/>
      </dsp:txXfrm>
    </dsp:sp>
    <dsp:sp modelId="{093777A0-F28B-4037-AD95-BCC5221B3B69}">
      <dsp:nvSpPr>
        <dsp:cNvPr id="0" name=""/>
        <dsp:cNvSpPr/>
      </dsp:nvSpPr>
      <dsp:spPr>
        <a:xfrm>
          <a:off x="2026853" y="2011680"/>
          <a:ext cx="3878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7849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10316" y="2055307"/>
        <a:ext cx="20922" cy="4184"/>
      </dsp:txXfrm>
    </dsp:sp>
    <dsp:sp modelId="{B3BB3B64-58B2-41A5-838D-FDBF7C2B9E92}">
      <dsp:nvSpPr>
        <dsp:cNvPr id="0" name=""/>
        <dsp:cNvSpPr/>
      </dsp:nvSpPr>
      <dsp:spPr>
        <a:xfrm>
          <a:off x="209306" y="1511596"/>
          <a:ext cx="1819346" cy="1091607"/>
        </a:xfrm>
        <a:prstGeom prst="rect">
          <a:avLst/>
        </a:prstGeom>
        <a:solidFill>
          <a:srgbClr val="92D050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9149" tIns="93578" rIns="89149" bIns="93578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3. Opisati učinak</a:t>
          </a:r>
          <a:endParaRPr lang="en-US" sz="2100" kern="1200"/>
        </a:p>
      </dsp:txBody>
      <dsp:txXfrm>
        <a:off x="209306" y="1511596"/>
        <a:ext cx="1819346" cy="1091607"/>
      </dsp:txXfrm>
    </dsp:sp>
    <dsp:sp modelId="{0A9CBE84-7170-48F0-8058-F3439B4B77C6}">
      <dsp:nvSpPr>
        <dsp:cNvPr id="0" name=""/>
        <dsp:cNvSpPr/>
      </dsp:nvSpPr>
      <dsp:spPr>
        <a:xfrm>
          <a:off x="4264649" y="2011680"/>
          <a:ext cx="3878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7849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48112" y="2055307"/>
        <a:ext cx="20922" cy="4184"/>
      </dsp:txXfrm>
    </dsp:sp>
    <dsp:sp modelId="{775819E0-3FB2-4DAB-83F8-548775746917}">
      <dsp:nvSpPr>
        <dsp:cNvPr id="0" name=""/>
        <dsp:cNvSpPr/>
      </dsp:nvSpPr>
      <dsp:spPr>
        <a:xfrm>
          <a:off x="2447102" y="1511596"/>
          <a:ext cx="1819346" cy="1091607"/>
        </a:xfrm>
        <a:prstGeom prst="rect">
          <a:avLst/>
        </a:prstGeom>
        <a:solidFill>
          <a:srgbClr val="92D050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9149" tIns="93578" rIns="89149" bIns="93578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4. Izraziti zahtjev</a:t>
          </a:r>
          <a:endParaRPr lang="en-US" sz="2100" kern="1200" dirty="0"/>
        </a:p>
      </dsp:txBody>
      <dsp:txXfrm>
        <a:off x="2447102" y="1511596"/>
        <a:ext cx="1819346" cy="1091607"/>
      </dsp:txXfrm>
    </dsp:sp>
    <dsp:sp modelId="{5FF359E5-39E9-4DB6-9D86-FBA7D9E15205}">
      <dsp:nvSpPr>
        <dsp:cNvPr id="0" name=""/>
        <dsp:cNvSpPr/>
      </dsp:nvSpPr>
      <dsp:spPr>
        <a:xfrm>
          <a:off x="1118979" y="2601403"/>
          <a:ext cx="4475592" cy="387849"/>
        </a:xfrm>
        <a:custGeom>
          <a:avLst/>
          <a:gdLst/>
          <a:ahLst/>
          <a:cxnLst/>
          <a:rect l="0" t="0" r="0" b="0"/>
          <a:pathLst>
            <a:path>
              <a:moveTo>
                <a:pt x="4475592" y="0"/>
              </a:moveTo>
              <a:lnTo>
                <a:pt x="4475592" y="211024"/>
              </a:lnTo>
              <a:lnTo>
                <a:pt x="0" y="211024"/>
              </a:lnTo>
              <a:lnTo>
                <a:pt x="0" y="387849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44398" y="2793236"/>
        <a:ext cx="224755" cy="4184"/>
      </dsp:txXfrm>
    </dsp:sp>
    <dsp:sp modelId="{2CD68240-74F5-4A9E-B5B4-24656A4099EE}">
      <dsp:nvSpPr>
        <dsp:cNvPr id="0" name=""/>
        <dsp:cNvSpPr/>
      </dsp:nvSpPr>
      <dsp:spPr>
        <a:xfrm>
          <a:off x="4684898" y="1511596"/>
          <a:ext cx="1819346" cy="1091607"/>
        </a:xfrm>
        <a:prstGeom prst="rect">
          <a:avLst/>
        </a:prstGeom>
        <a:solidFill>
          <a:srgbClr val="92D050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9149" tIns="93578" rIns="89149" bIns="93578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5. Pitati osobu kako to doživljava</a:t>
          </a:r>
          <a:endParaRPr lang="en-US" sz="2100" kern="1200" dirty="0"/>
        </a:p>
      </dsp:txBody>
      <dsp:txXfrm>
        <a:off x="4684898" y="1511596"/>
        <a:ext cx="1819346" cy="1091607"/>
      </dsp:txXfrm>
    </dsp:sp>
    <dsp:sp modelId="{CD28B1D3-C40E-4DFA-A241-1687121BAD44}">
      <dsp:nvSpPr>
        <dsp:cNvPr id="0" name=""/>
        <dsp:cNvSpPr/>
      </dsp:nvSpPr>
      <dsp:spPr>
        <a:xfrm>
          <a:off x="2026853" y="3521737"/>
          <a:ext cx="3878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7849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10316" y="3565365"/>
        <a:ext cx="20922" cy="4184"/>
      </dsp:txXfrm>
    </dsp:sp>
    <dsp:sp modelId="{4D4DB3BC-8C30-46D7-80FF-8CAB51FFCF86}">
      <dsp:nvSpPr>
        <dsp:cNvPr id="0" name=""/>
        <dsp:cNvSpPr/>
      </dsp:nvSpPr>
      <dsp:spPr>
        <a:xfrm>
          <a:off x="209306" y="3021653"/>
          <a:ext cx="1819346" cy="1091607"/>
        </a:xfrm>
        <a:prstGeom prst="rect">
          <a:avLst/>
        </a:prstGeom>
        <a:solidFill>
          <a:srgbClr val="92D050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9149" tIns="93578" rIns="89149" bIns="93578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6. Sačekati odgovor druge osobe</a:t>
          </a:r>
          <a:endParaRPr lang="en-US" sz="2100" kern="1200" dirty="0"/>
        </a:p>
      </dsp:txBody>
      <dsp:txXfrm>
        <a:off x="209306" y="3021653"/>
        <a:ext cx="1819346" cy="1091607"/>
      </dsp:txXfrm>
    </dsp:sp>
    <dsp:sp modelId="{ECC4C7F3-4BB3-4B06-AC5D-1D4CD677AD1C}">
      <dsp:nvSpPr>
        <dsp:cNvPr id="0" name=""/>
        <dsp:cNvSpPr/>
      </dsp:nvSpPr>
      <dsp:spPr>
        <a:xfrm>
          <a:off x="2447102" y="3021653"/>
          <a:ext cx="1819346" cy="1091607"/>
        </a:xfrm>
        <a:prstGeom prst="rect">
          <a:avLst/>
        </a:prstGeom>
        <a:solidFill>
          <a:srgbClr val="92D050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9149" tIns="93578" rIns="89149" bIns="93578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7. Zahvaliti</a:t>
          </a:r>
          <a:endParaRPr lang="en-US" sz="2100" kern="1200"/>
        </a:p>
      </dsp:txBody>
      <dsp:txXfrm>
        <a:off x="2447102" y="3021653"/>
        <a:ext cx="1819346" cy="10916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7E9E0-8E5B-44CC-8879-A67DAA89C3C8}">
      <dsp:nvSpPr>
        <dsp:cNvPr id="0" name=""/>
        <dsp:cNvSpPr/>
      </dsp:nvSpPr>
      <dsp:spPr>
        <a:xfrm>
          <a:off x="2244476" y="999511"/>
          <a:ext cx="4843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381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73792" y="1042654"/>
        <a:ext cx="25749" cy="5154"/>
      </dsp:txXfrm>
    </dsp:sp>
    <dsp:sp modelId="{F84D3DE3-A216-4AD0-A280-72894DC97E4A}">
      <dsp:nvSpPr>
        <dsp:cNvPr id="0" name=""/>
        <dsp:cNvSpPr/>
      </dsp:nvSpPr>
      <dsp:spPr>
        <a:xfrm>
          <a:off x="7224" y="373516"/>
          <a:ext cx="2239051" cy="13434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715" tIns="115166" rIns="109715" bIns="11516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/>
            <a:t>1.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/>
            <a:t>Kad kasniš na početak sata</a:t>
          </a:r>
          <a:endParaRPr lang="en-US" sz="1600" b="1" kern="1200" dirty="0"/>
        </a:p>
      </dsp:txBody>
      <dsp:txXfrm>
        <a:off x="7224" y="373516"/>
        <a:ext cx="2239051" cy="1343430"/>
      </dsp:txXfrm>
    </dsp:sp>
    <dsp:sp modelId="{26D6A288-3ECF-48FC-892F-7EAE5E70E8DE}">
      <dsp:nvSpPr>
        <dsp:cNvPr id="0" name=""/>
        <dsp:cNvSpPr/>
      </dsp:nvSpPr>
      <dsp:spPr>
        <a:xfrm>
          <a:off x="4998509" y="999511"/>
          <a:ext cx="4843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381" y="45720"/>
              </a:lnTo>
            </a:path>
          </a:pathLst>
        </a:custGeom>
        <a:noFill/>
        <a:ln w="635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27825" y="1042654"/>
        <a:ext cx="25749" cy="5154"/>
      </dsp:txXfrm>
    </dsp:sp>
    <dsp:sp modelId="{ABC6B9A5-70AE-40CE-BE23-A3518961F1A5}">
      <dsp:nvSpPr>
        <dsp:cNvPr id="0" name=""/>
        <dsp:cNvSpPr/>
      </dsp:nvSpPr>
      <dsp:spPr>
        <a:xfrm>
          <a:off x="2761257" y="373516"/>
          <a:ext cx="2239051" cy="1343430"/>
        </a:xfrm>
        <a:prstGeom prst="rect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715" tIns="115166" rIns="109715" bIns="11516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/>
            <a:t>2.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/>
            <a:t>osjećam nezadovoljstvo/ljutnju/nepoštovanje,</a:t>
          </a:r>
          <a:endParaRPr lang="en-US" sz="1600" b="1" kern="1200" dirty="0"/>
        </a:p>
      </dsp:txBody>
      <dsp:txXfrm>
        <a:off x="2761257" y="373516"/>
        <a:ext cx="2239051" cy="1343430"/>
      </dsp:txXfrm>
    </dsp:sp>
    <dsp:sp modelId="{BE40E9D1-5E22-4574-84B7-531CE13199A5}">
      <dsp:nvSpPr>
        <dsp:cNvPr id="0" name=""/>
        <dsp:cNvSpPr/>
      </dsp:nvSpPr>
      <dsp:spPr>
        <a:xfrm>
          <a:off x="7752542" y="999511"/>
          <a:ext cx="4843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381" y="45720"/>
              </a:lnTo>
            </a:path>
          </a:pathLst>
        </a:custGeom>
        <a:noFill/>
        <a:ln w="635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981858" y="1042654"/>
        <a:ext cx="25749" cy="5154"/>
      </dsp:txXfrm>
    </dsp:sp>
    <dsp:sp modelId="{14BB7875-C8E5-4303-82EA-15A414EEA1AF}">
      <dsp:nvSpPr>
        <dsp:cNvPr id="0" name=""/>
        <dsp:cNvSpPr/>
      </dsp:nvSpPr>
      <dsp:spPr>
        <a:xfrm>
          <a:off x="5515290" y="373516"/>
          <a:ext cx="2239051" cy="1343430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715" tIns="115166" rIns="109715" bIns="11516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/>
            <a:t>3.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/>
            <a:t>jer  me to ometa  u radu.</a:t>
          </a:r>
          <a:endParaRPr lang="en-US" sz="2600" kern="1200" dirty="0"/>
        </a:p>
      </dsp:txBody>
      <dsp:txXfrm>
        <a:off x="5515290" y="373516"/>
        <a:ext cx="2239051" cy="1343430"/>
      </dsp:txXfrm>
    </dsp:sp>
    <dsp:sp modelId="{87D3CC21-F6E0-4B2E-8760-8DD1ACAC8584}">
      <dsp:nvSpPr>
        <dsp:cNvPr id="0" name=""/>
        <dsp:cNvSpPr/>
      </dsp:nvSpPr>
      <dsp:spPr>
        <a:xfrm>
          <a:off x="1126750" y="1715147"/>
          <a:ext cx="8262099" cy="484381"/>
        </a:xfrm>
        <a:custGeom>
          <a:avLst/>
          <a:gdLst/>
          <a:ahLst/>
          <a:cxnLst/>
          <a:rect l="0" t="0" r="0" b="0"/>
          <a:pathLst>
            <a:path>
              <a:moveTo>
                <a:pt x="8262099" y="0"/>
              </a:moveTo>
              <a:lnTo>
                <a:pt x="8262099" y="259290"/>
              </a:lnTo>
              <a:lnTo>
                <a:pt x="0" y="259290"/>
              </a:lnTo>
              <a:lnTo>
                <a:pt x="0" y="484381"/>
              </a:lnTo>
            </a:path>
          </a:pathLst>
        </a:custGeom>
        <a:noFill/>
        <a:ln w="635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50846" y="1954760"/>
        <a:ext cx="413906" cy="5154"/>
      </dsp:txXfrm>
    </dsp:sp>
    <dsp:sp modelId="{771C16BE-C1F1-49DB-912B-91E879FD8293}">
      <dsp:nvSpPr>
        <dsp:cNvPr id="0" name=""/>
        <dsp:cNvSpPr/>
      </dsp:nvSpPr>
      <dsp:spPr>
        <a:xfrm>
          <a:off x="8269323" y="373516"/>
          <a:ext cx="2239051" cy="1343430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715" tIns="115166" rIns="109715" bIns="11516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/>
            <a:t>4.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/>
            <a:t>Zato želim da ubuduće ne kasniš.</a:t>
          </a:r>
          <a:endParaRPr lang="en-US" sz="1600" b="1" kern="1200" dirty="0"/>
        </a:p>
      </dsp:txBody>
      <dsp:txXfrm>
        <a:off x="8269323" y="373516"/>
        <a:ext cx="2239051" cy="1343430"/>
      </dsp:txXfrm>
    </dsp:sp>
    <dsp:sp modelId="{F1B034E4-BAC0-40C4-A6D3-B7227BD55380}">
      <dsp:nvSpPr>
        <dsp:cNvPr id="0" name=""/>
        <dsp:cNvSpPr/>
      </dsp:nvSpPr>
      <dsp:spPr>
        <a:xfrm>
          <a:off x="2244476" y="2857924"/>
          <a:ext cx="4843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381" y="45720"/>
              </a:lnTo>
            </a:path>
          </a:pathLst>
        </a:custGeom>
        <a:noFill/>
        <a:ln w="635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73792" y="2901066"/>
        <a:ext cx="25749" cy="5154"/>
      </dsp:txXfrm>
    </dsp:sp>
    <dsp:sp modelId="{0CCA18CF-9446-4A36-BB5F-F2423176C9D6}">
      <dsp:nvSpPr>
        <dsp:cNvPr id="0" name=""/>
        <dsp:cNvSpPr/>
      </dsp:nvSpPr>
      <dsp:spPr>
        <a:xfrm>
          <a:off x="7224" y="2231928"/>
          <a:ext cx="2239051" cy="1343430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715" tIns="115166" rIns="109715" bIns="11516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/>
            <a:t>5.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/>
            <a:t>Što ti misliš o tome?</a:t>
          </a:r>
          <a:endParaRPr lang="en-US" sz="1600" b="1" kern="1200" dirty="0"/>
        </a:p>
      </dsp:txBody>
      <dsp:txXfrm>
        <a:off x="7224" y="2231928"/>
        <a:ext cx="2239051" cy="1343430"/>
      </dsp:txXfrm>
    </dsp:sp>
    <dsp:sp modelId="{A30143ED-556A-4A45-9E58-960AA47BA769}">
      <dsp:nvSpPr>
        <dsp:cNvPr id="0" name=""/>
        <dsp:cNvSpPr/>
      </dsp:nvSpPr>
      <dsp:spPr>
        <a:xfrm>
          <a:off x="4998509" y="2857924"/>
          <a:ext cx="4843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381" y="45720"/>
              </a:lnTo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27825" y="2901066"/>
        <a:ext cx="25749" cy="5154"/>
      </dsp:txXfrm>
    </dsp:sp>
    <dsp:sp modelId="{288CC179-5656-4292-BF03-8D730F8AFDC7}">
      <dsp:nvSpPr>
        <dsp:cNvPr id="0" name=""/>
        <dsp:cNvSpPr/>
      </dsp:nvSpPr>
      <dsp:spPr>
        <a:xfrm>
          <a:off x="2761257" y="2231928"/>
          <a:ext cx="2239051" cy="1343430"/>
        </a:xfrm>
        <a:prstGeom prst="rect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715" tIns="115166" rIns="109715" bIns="11516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/>
            <a:t>6.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/>
            <a:t>To je u redu?</a:t>
          </a:r>
          <a:endParaRPr lang="en-US" sz="1600" b="1" kern="1200" dirty="0"/>
        </a:p>
      </dsp:txBody>
      <dsp:txXfrm>
        <a:off x="2761257" y="2231928"/>
        <a:ext cx="2239051" cy="1343430"/>
      </dsp:txXfrm>
    </dsp:sp>
    <dsp:sp modelId="{90676D56-1950-4EA3-BAE6-913042A37E6D}">
      <dsp:nvSpPr>
        <dsp:cNvPr id="0" name=""/>
        <dsp:cNvSpPr/>
      </dsp:nvSpPr>
      <dsp:spPr>
        <a:xfrm>
          <a:off x="5515290" y="2231928"/>
          <a:ext cx="2239051" cy="134343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715" tIns="115166" rIns="109715" bIns="11516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/>
            <a:t>7.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/>
            <a:t>Hvala!</a:t>
          </a:r>
          <a:endParaRPr lang="en-US" sz="1600" b="1" kern="1200" dirty="0"/>
        </a:p>
      </dsp:txBody>
      <dsp:txXfrm>
        <a:off x="5515290" y="2231928"/>
        <a:ext cx="2239051" cy="13434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E19C9-72B1-49AA-8FEA-E698E26A3F53}">
      <dsp:nvSpPr>
        <dsp:cNvPr id="0" name=""/>
        <dsp:cNvSpPr/>
      </dsp:nvSpPr>
      <dsp:spPr>
        <a:xfrm>
          <a:off x="698301" y="345"/>
          <a:ext cx="2564717" cy="16285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E73127-83B7-49E0-984E-9A552460C7E0}">
      <dsp:nvSpPr>
        <dsp:cNvPr id="0" name=""/>
        <dsp:cNvSpPr/>
      </dsp:nvSpPr>
      <dsp:spPr>
        <a:xfrm>
          <a:off x="983270" y="271065"/>
          <a:ext cx="2564717" cy="16285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• govorimo u prvom licu  </a:t>
          </a:r>
          <a:endParaRPr lang="en-US" sz="1600" kern="1200" dirty="0"/>
        </a:p>
      </dsp:txBody>
      <dsp:txXfrm>
        <a:off x="1030970" y="318765"/>
        <a:ext cx="2469317" cy="1533195"/>
      </dsp:txXfrm>
    </dsp:sp>
    <dsp:sp modelId="{E4255C03-6792-4A62-A7A9-C4EE3F60FF58}">
      <dsp:nvSpPr>
        <dsp:cNvPr id="0" name=""/>
        <dsp:cNvSpPr/>
      </dsp:nvSpPr>
      <dsp:spPr>
        <a:xfrm>
          <a:off x="3832956" y="345"/>
          <a:ext cx="2564717" cy="16285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A2730B-590A-49E7-83F4-962D399D4EF4}">
      <dsp:nvSpPr>
        <dsp:cNvPr id="0" name=""/>
        <dsp:cNvSpPr/>
      </dsp:nvSpPr>
      <dsp:spPr>
        <a:xfrm>
          <a:off x="4117925" y="271065"/>
          <a:ext cx="2564717" cy="16285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/>
            <a:t>• kažemo što želimo / ne želimo, hoćemo/nećemo, volimo / ne volimo </a:t>
          </a:r>
          <a:endParaRPr lang="en-US" sz="1600" kern="1200"/>
        </a:p>
      </dsp:txBody>
      <dsp:txXfrm>
        <a:off x="4165625" y="318765"/>
        <a:ext cx="2469317" cy="1533195"/>
      </dsp:txXfrm>
    </dsp:sp>
    <dsp:sp modelId="{B78DD8E2-4CC7-4120-ADD0-9A245AA6E136}">
      <dsp:nvSpPr>
        <dsp:cNvPr id="0" name=""/>
        <dsp:cNvSpPr/>
      </dsp:nvSpPr>
      <dsp:spPr>
        <a:xfrm>
          <a:off x="6967611" y="345"/>
          <a:ext cx="2564717" cy="16285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D2E1F-038B-4BE1-8076-4FAB0A888207}">
      <dsp:nvSpPr>
        <dsp:cNvPr id="0" name=""/>
        <dsp:cNvSpPr/>
      </dsp:nvSpPr>
      <dsp:spPr>
        <a:xfrm>
          <a:off x="7252580" y="271065"/>
          <a:ext cx="2564717" cy="16285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solidFill>
                <a:srgbClr val="FF0000"/>
              </a:solidFill>
            </a:rPr>
            <a:t>• učimo učenike iskrenosti, povjerenju, međusobnom poštovanju, preuzimanju vlastite odgovornosti </a:t>
          </a:r>
          <a:r>
            <a:rPr lang="hr-HR" sz="1600" kern="1200" dirty="0"/>
            <a:t>(</a:t>
          </a:r>
          <a:r>
            <a:rPr lang="hr-HR" sz="1600" kern="1200" dirty="0" err="1"/>
            <a:t>Juul</a:t>
          </a:r>
          <a:r>
            <a:rPr lang="hr-HR" sz="1600" kern="1200" dirty="0"/>
            <a:t> 1996).</a:t>
          </a:r>
          <a:endParaRPr lang="en-US" sz="1600" kern="1200" dirty="0"/>
        </a:p>
      </dsp:txBody>
      <dsp:txXfrm>
        <a:off x="7300280" y="318765"/>
        <a:ext cx="2469317" cy="15331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42497-65F3-42E1-9D25-77E313AB9DCF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E021E4-46B7-47DA-9C19-24AB0AF21E25}">
      <dsp:nvSpPr>
        <dsp:cNvPr id="0" name=""/>
        <dsp:cNvSpPr/>
      </dsp:nvSpPr>
      <dsp:spPr>
        <a:xfrm>
          <a:off x="0" y="0"/>
          <a:ext cx="2103120" cy="4351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/>
            <a:t>Umjesto</a:t>
          </a:r>
          <a:r>
            <a:rPr lang="hr-HR" sz="1800" b="0" kern="1200" dirty="0"/>
            <a:t>:</a:t>
          </a:r>
          <a:r>
            <a:rPr lang="hr-HR" sz="1800" b="1" kern="1200" dirty="0"/>
            <a:t> </a:t>
          </a:r>
          <a:r>
            <a:rPr lang="hr-HR" sz="1800" kern="1200" dirty="0">
              <a:solidFill>
                <a:srgbClr val="FF0000"/>
              </a:solidFill>
            </a:rPr>
            <a:t>Ivane, prestani se glupirati i biti bezobrazan. Utišaj se ili ću te pitati! </a:t>
          </a:r>
          <a:endParaRPr lang="hr-HR" sz="1800" b="1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b="1" kern="1200" dirty="0"/>
            <a:t>Upotrijebite „tehniku sendviča”:</a:t>
          </a:r>
          <a:endParaRPr lang="en-US" sz="3000" kern="1200" dirty="0"/>
        </a:p>
      </dsp:txBody>
      <dsp:txXfrm>
        <a:off x="0" y="0"/>
        <a:ext cx="2103120" cy="4351338"/>
      </dsp:txXfrm>
    </dsp:sp>
    <dsp:sp modelId="{582A7CF1-3A61-493B-89DA-36C04145DB88}">
      <dsp:nvSpPr>
        <dsp:cNvPr id="0" name=""/>
        <dsp:cNvSpPr/>
      </dsp:nvSpPr>
      <dsp:spPr>
        <a:xfrm>
          <a:off x="2260854" y="34260"/>
          <a:ext cx="8254746" cy="685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>
              <a:solidFill>
                <a:schemeClr val="accent1">
                  <a:lumMod val="75000"/>
                </a:schemeClr>
              </a:solidFill>
            </a:rPr>
            <a:t>pohvalite </a:t>
          </a:r>
          <a:r>
            <a:rPr lang="hr-HR" sz="3100" kern="1200" dirty="0"/>
            <a:t>    </a:t>
          </a:r>
          <a:endParaRPr lang="en-US" sz="3100" kern="1200" dirty="0"/>
        </a:p>
      </dsp:txBody>
      <dsp:txXfrm>
        <a:off x="2260854" y="34260"/>
        <a:ext cx="8254746" cy="685208"/>
      </dsp:txXfrm>
    </dsp:sp>
    <dsp:sp modelId="{C50B2367-A270-4008-9A30-9AEE4BAE25CB}">
      <dsp:nvSpPr>
        <dsp:cNvPr id="0" name=""/>
        <dsp:cNvSpPr/>
      </dsp:nvSpPr>
      <dsp:spPr>
        <a:xfrm>
          <a:off x="2103120" y="719468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1BEAC3-9026-402B-82B5-D62E14525E88}">
      <dsp:nvSpPr>
        <dsp:cNvPr id="0" name=""/>
        <dsp:cNvSpPr/>
      </dsp:nvSpPr>
      <dsp:spPr>
        <a:xfrm>
          <a:off x="2260854" y="753729"/>
          <a:ext cx="8254746" cy="685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>
              <a:solidFill>
                <a:srgbClr val="C00000"/>
              </a:solidFill>
            </a:rPr>
            <a:t>izrecite kritiku     </a:t>
          </a:r>
          <a:endParaRPr lang="en-US" sz="3100" kern="1200" dirty="0">
            <a:solidFill>
              <a:srgbClr val="C00000"/>
            </a:solidFill>
          </a:endParaRPr>
        </a:p>
      </dsp:txBody>
      <dsp:txXfrm>
        <a:off x="2260854" y="753729"/>
        <a:ext cx="8254746" cy="685208"/>
      </dsp:txXfrm>
    </dsp:sp>
    <dsp:sp modelId="{912A12B1-B748-4373-A3D9-64FD164F78C9}">
      <dsp:nvSpPr>
        <dsp:cNvPr id="0" name=""/>
        <dsp:cNvSpPr/>
      </dsp:nvSpPr>
      <dsp:spPr>
        <a:xfrm>
          <a:off x="2103120" y="1438937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1C6DA6-AB48-4E45-9D7A-E297B48BEECD}">
      <dsp:nvSpPr>
        <dsp:cNvPr id="0" name=""/>
        <dsp:cNvSpPr/>
      </dsp:nvSpPr>
      <dsp:spPr>
        <a:xfrm>
          <a:off x="2260854" y="1473197"/>
          <a:ext cx="8254746" cy="685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>
              <a:solidFill>
                <a:schemeClr val="accent6">
                  <a:lumMod val="75000"/>
                </a:schemeClr>
              </a:solidFill>
            </a:rPr>
            <a:t>izrecite još jednu pozitivnu izjavu o učeniku    </a:t>
          </a:r>
          <a:endParaRPr lang="en-US" sz="31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2260854" y="1473197"/>
        <a:ext cx="8254746" cy="685208"/>
      </dsp:txXfrm>
    </dsp:sp>
    <dsp:sp modelId="{CE78D788-C481-4DB2-8748-D19BB886FC31}">
      <dsp:nvSpPr>
        <dsp:cNvPr id="0" name=""/>
        <dsp:cNvSpPr/>
      </dsp:nvSpPr>
      <dsp:spPr>
        <a:xfrm>
          <a:off x="2103120" y="2158406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555557-874E-4200-9B06-D56A0036B686}">
      <dsp:nvSpPr>
        <dsp:cNvPr id="0" name=""/>
        <dsp:cNvSpPr/>
      </dsp:nvSpPr>
      <dsp:spPr>
        <a:xfrm>
          <a:off x="2260854" y="2192666"/>
          <a:ext cx="8254746" cy="685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b="1" kern="1200" dirty="0">
              <a:solidFill>
                <a:schemeClr val="accent1">
                  <a:lumMod val="75000"/>
                </a:schemeClr>
              </a:solidFill>
            </a:rPr>
            <a:t>Ivane, znam da si šaljiv, </a:t>
          </a:r>
          <a:endParaRPr lang="en-US" sz="31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260854" y="2192666"/>
        <a:ext cx="8254746" cy="685208"/>
      </dsp:txXfrm>
    </dsp:sp>
    <dsp:sp modelId="{81CEB65F-1903-486F-A6A4-386121A42FDE}">
      <dsp:nvSpPr>
        <dsp:cNvPr id="0" name=""/>
        <dsp:cNvSpPr/>
      </dsp:nvSpPr>
      <dsp:spPr>
        <a:xfrm>
          <a:off x="2103120" y="2877874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0BB515-C2C3-4DB0-9469-C413F92B10CE}">
      <dsp:nvSpPr>
        <dsp:cNvPr id="0" name=""/>
        <dsp:cNvSpPr/>
      </dsp:nvSpPr>
      <dsp:spPr>
        <a:xfrm>
          <a:off x="2260854" y="2912135"/>
          <a:ext cx="8254746" cy="685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b="1" kern="1200" dirty="0">
              <a:solidFill>
                <a:srgbClr val="C00000"/>
              </a:solidFill>
            </a:rPr>
            <a:t>ali sada radimo pa to ne mogu dozvoliti, </a:t>
          </a:r>
          <a:endParaRPr lang="en-US" sz="3100" b="1" kern="1200" dirty="0">
            <a:solidFill>
              <a:srgbClr val="C00000"/>
            </a:solidFill>
          </a:endParaRPr>
        </a:p>
      </dsp:txBody>
      <dsp:txXfrm>
        <a:off x="2260854" y="2912135"/>
        <a:ext cx="8254746" cy="685208"/>
      </dsp:txXfrm>
    </dsp:sp>
    <dsp:sp modelId="{98057EB5-D629-43B0-AB73-945D5E7E0C51}">
      <dsp:nvSpPr>
        <dsp:cNvPr id="0" name=""/>
        <dsp:cNvSpPr/>
      </dsp:nvSpPr>
      <dsp:spPr>
        <a:xfrm>
          <a:off x="2103120" y="3597343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4D76C0-B756-4EE3-97B9-C388E36578AC}">
      <dsp:nvSpPr>
        <dsp:cNvPr id="0" name=""/>
        <dsp:cNvSpPr/>
      </dsp:nvSpPr>
      <dsp:spPr>
        <a:xfrm>
          <a:off x="2260854" y="3631603"/>
          <a:ext cx="8254746" cy="685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b="1" kern="1200" dirty="0">
              <a:solidFill>
                <a:schemeClr val="accent6">
                  <a:lumMod val="75000"/>
                </a:schemeClr>
              </a:solidFill>
            </a:rPr>
            <a:t>vjerujem da ćeš to poštivati.</a:t>
          </a:r>
          <a:endParaRPr lang="en-US" sz="31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2260854" y="3631603"/>
        <a:ext cx="8254746" cy="685208"/>
      </dsp:txXfrm>
    </dsp:sp>
    <dsp:sp modelId="{EB94C33E-77ED-488B-87DC-3084AD3AA1FD}">
      <dsp:nvSpPr>
        <dsp:cNvPr id="0" name=""/>
        <dsp:cNvSpPr/>
      </dsp:nvSpPr>
      <dsp:spPr>
        <a:xfrm>
          <a:off x="2103120" y="4316812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781B8-A777-4E3C-A864-CF00E8C9165A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65FB51-BC05-4361-AD37-7C587A126250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b="1" i="0" kern="1200" dirty="0">
              <a:solidFill>
                <a:srgbClr val="FF0000"/>
              </a:solidFill>
            </a:rPr>
            <a:t>Loše: </a:t>
          </a:r>
          <a:r>
            <a:rPr lang="hr-HR" sz="2700" i="0" kern="1200" dirty="0"/>
            <a:t>Luka, esej ti je katastrofa, pročitaj Ivanin.</a:t>
          </a:r>
          <a:endParaRPr lang="en-US" sz="2700" kern="1200" dirty="0"/>
        </a:p>
      </dsp:txBody>
      <dsp:txXfrm>
        <a:off x="0" y="0"/>
        <a:ext cx="6900512" cy="1384035"/>
      </dsp:txXfrm>
    </dsp:sp>
    <dsp:sp modelId="{5F3C038D-14B4-464D-90F0-368BCE22C21A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D576E7-ADAD-4847-8808-D2F04F95EB9D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b="1" i="0" kern="1200" dirty="0">
              <a:solidFill>
                <a:schemeClr val="accent1"/>
              </a:solidFill>
            </a:rPr>
            <a:t>Dobro: </a:t>
          </a:r>
          <a:r>
            <a:rPr lang="hr-HR" sz="2700" i="0" kern="1200" dirty="0"/>
            <a:t>Prošli esej bio je dobar, i pazio si kako i što pišeš; ovaj nije dobar.</a:t>
          </a:r>
          <a:endParaRPr lang="en-US" sz="2700" kern="1200" dirty="0"/>
        </a:p>
      </dsp:txBody>
      <dsp:txXfrm>
        <a:off x="0" y="1384035"/>
        <a:ext cx="6900512" cy="1384035"/>
      </dsp:txXfrm>
    </dsp:sp>
    <dsp:sp modelId="{6DE62DBF-92CC-41DC-8DE9-9D1917D46C61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96F57-ABDA-4471-8F17-C5494C25C223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b="1" i="0" kern="1200" dirty="0">
              <a:solidFill>
                <a:srgbClr val="FF0000"/>
              </a:solidFill>
            </a:rPr>
            <a:t>Loše: </a:t>
          </a:r>
          <a:r>
            <a:rPr lang="hr-HR" sz="2700" i="0" kern="1200" dirty="0"/>
            <a:t>Vi ste najgori razred, jedva čekam da zvoni.</a:t>
          </a:r>
          <a:endParaRPr lang="en-US" sz="2700" kern="1200" dirty="0"/>
        </a:p>
      </dsp:txBody>
      <dsp:txXfrm>
        <a:off x="0" y="2768070"/>
        <a:ext cx="6900512" cy="1384035"/>
      </dsp:txXfrm>
    </dsp:sp>
    <dsp:sp modelId="{022893F8-BAB7-49AE-9DEE-2D9665721A65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D44039-9D5A-4AFE-B461-531CD1AADF3F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b="1" i="0" kern="1200" dirty="0">
              <a:solidFill>
                <a:schemeClr val="accent1"/>
              </a:solidFill>
            </a:rPr>
            <a:t>Dobro: </a:t>
          </a:r>
          <a:r>
            <a:rPr lang="hr-HR" sz="2700" i="0" kern="1200" dirty="0"/>
            <a:t>Na satima s vama često mi je teško održati vam pažnju, veseli me kad ste pristojni i sudjelujete.</a:t>
          </a:r>
          <a:endParaRPr lang="en-US" sz="2700" kern="1200" dirty="0"/>
        </a:p>
      </dsp:txBody>
      <dsp:txXfrm>
        <a:off x="0" y="4152105"/>
        <a:ext cx="6900512" cy="13840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0F1E50-0A8E-42DC-819C-6823A543F963}">
      <dsp:nvSpPr>
        <dsp:cNvPr id="0" name=""/>
        <dsp:cNvSpPr/>
      </dsp:nvSpPr>
      <dsp:spPr>
        <a:xfrm>
          <a:off x="0" y="0"/>
          <a:ext cx="481888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FFDB07-B075-49AC-A24B-0D45C54F42A9}">
      <dsp:nvSpPr>
        <dsp:cNvPr id="0" name=""/>
        <dsp:cNvSpPr/>
      </dsp:nvSpPr>
      <dsp:spPr>
        <a:xfrm>
          <a:off x="0" y="0"/>
          <a:ext cx="963777" cy="3547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Razlozi za prakticiranje: </a:t>
          </a:r>
          <a:endParaRPr lang="en-US" sz="1200" kern="1200"/>
        </a:p>
      </dsp:txBody>
      <dsp:txXfrm>
        <a:off x="0" y="0"/>
        <a:ext cx="963777" cy="3547872"/>
      </dsp:txXfrm>
    </dsp:sp>
    <dsp:sp modelId="{64877D4D-34B1-4F6A-82F2-F298CAA38DEC}">
      <dsp:nvSpPr>
        <dsp:cNvPr id="0" name=""/>
        <dsp:cNvSpPr/>
      </dsp:nvSpPr>
      <dsp:spPr>
        <a:xfrm>
          <a:off x="1036060" y="41706"/>
          <a:ext cx="3782827" cy="834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/>
            <a:t>bolja informiranost </a:t>
          </a:r>
          <a:endParaRPr lang="en-US" sz="2300" kern="1200"/>
        </a:p>
      </dsp:txBody>
      <dsp:txXfrm>
        <a:off x="1036060" y="41706"/>
        <a:ext cx="3782827" cy="834131"/>
      </dsp:txXfrm>
    </dsp:sp>
    <dsp:sp modelId="{6B26202D-4EE7-48EF-BDB0-EB28417C2B5A}">
      <dsp:nvSpPr>
        <dsp:cNvPr id="0" name=""/>
        <dsp:cNvSpPr/>
      </dsp:nvSpPr>
      <dsp:spPr>
        <a:xfrm>
          <a:off x="963777" y="875837"/>
          <a:ext cx="3855110" cy="0"/>
        </a:xfrm>
        <a:prstGeom prst="line">
          <a:avLst/>
        </a:prstGeom>
        <a:noFill/>
        <a:ln w="63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C8697B9E-A700-4A5C-920D-3448F571D4B3}">
      <dsp:nvSpPr>
        <dsp:cNvPr id="0" name=""/>
        <dsp:cNvSpPr/>
      </dsp:nvSpPr>
      <dsp:spPr>
        <a:xfrm>
          <a:off x="1036060" y="917544"/>
          <a:ext cx="3782827" cy="834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interes/briga za učenika/</a:t>
          </a:r>
          <a:r>
            <a:rPr lang="hr-HR" sz="2300" b="1" kern="1200" dirty="0"/>
            <a:t>empatija </a:t>
          </a:r>
          <a:endParaRPr lang="en-US" sz="2300" b="1" kern="1200" dirty="0"/>
        </a:p>
      </dsp:txBody>
      <dsp:txXfrm>
        <a:off x="1036060" y="917544"/>
        <a:ext cx="3782827" cy="834131"/>
      </dsp:txXfrm>
    </dsp:sp>
    <dsp:sp modelId="{5E11F02F-EB58-4FBB-95CB-B1B6BC985F90}">
      <dsp:nvSpPr>
        <dsp:cNvPr id="0" name=""/>
        <dsp:cNvSpPr/>
      </dsp:nvSpPr>
      <dsp:spPr>
        <a:xfrm>
          <a:off x="963777" y="1751675"/>
          <a:ext cx="3855110" cy="0"/>
        </a:xfrm>
        <a:prstGeom prst="line">
          <a:avLst/>
        </a:prstGeom>
        <a:noFill/>
        <a:ln w="63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7E442D3E-6BBB-4BEF-89FE-F64100C8A56C}">
      <dsp:nvSpPr>
        <dsp:cNvPr id="0" name=""/>
        <dsp:cNvSpPr/>
      </dsp:nvSpPr>
      <dsp:spPr>
        <a:xfrm>
          <a:off x="1036060" y="1793381"/>
          <a:ext cx="3782827" cy="834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smirivanje/smanjenje napetosti učenika </a:t>
          </a:r>
          <a:endParaRPr lang="en-US" sz="2300" kern="1200" dirty="0"/>
        </a:p>
      </dsp:txBody>
      <dsp:txXfrm>
        <a:off x="1036060" y="1793381"/>
        <a:ext cx="3782827" cy="834131"/>
      </dsp:txXfrm>
    </dsp:sp>
    <dsp:sp modelId="{F75EB41C-08AA-4B6F-B8A1-4F5E462CBEC0}">
      <dsp:nvSpPr>
        <dsp:cNvPr id="0" name=""/>
        <dsp:cNvSpPr/>
      </dsp:nvSpPr>
      <dsp:spPr>
        <a:xfrm>
          <a:off x="963777" y="2627512"/>
          <a:ext cx="3855110" cy="0"/>
        </a:xfrm>
        <a:prstGeom prst="line">
          <a:avLst/>
        </a:prstGeom>
        <a:noFill/>
        <a:ln w="63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E31829EB-784D-4416-8870-EEC6B619DC80}">
      <dsp:nvSpPr>
        <dsp:cNvPr id="0" name=""/>
        <dsp:cNvSpPr/>
      </dsp:nvSpPr>
      <dsp:spPr>
        <a:xfrm>
          <a:off x="1036060" y="2669219"/>
          <a:ext cx="3782827" cy="834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/>
            <a:t>bolja suradnja/rješavanje problema</a:t>
          </a:r>
          <a:endParaRPr lang="en-US" sz="2300" kern="1200"/>
        </a:p>
      </dsp:txBody>
      <dsp:txXfrm>
        <a:off x="1036060" y="2669219"/>
        <a:ext cx="3782827" cy="834131"/>
      </dsp:txXfrm>
    </dsp:sp>
    <dsp:sp modelId="{FB5A3CFC-15D8-41C9-8050-C33443F22C7A}">
      <dsp:nvSpPr>
        <dsp:cNvPr id="0" name=""/>
        <dsp:cNvSpPr/>
      </dsp:nvSpPr>
      <dsp:spPr>
        <a:xfrm>
          <a:off x="963777" y="3503350"/>
          <a:ext cx="3855110" cy="0"/>
        </a:xfrm>
        <a:prstGeom prst="line">
          <a:avLst/>
        </a:prstGeom>
        <a:noFill/>
        <a:ln w="63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35E1A-857A-4770-BCF1-237ADB530A55}">
      <dsp:nvSpPr>
        <dsp:cNvPr id="0" name=""/>
        <dsp:cNvSpPr/>
      </dsp:nvSpPr>
      <dsp:spPr>
        <a:xfrm>
          <a:off x="0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6DA25-486A-429F-8B53-30501AD86718}">
      <dsp:nvSpPr>
        <dsp:cNvPr id="0" name=""/>
        <dsp:cNvSpPr/>
      </dsp:nvSpPr>
      <dsp:spPr>
        <a:xfrm>
          <a:off x="328612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/>
            <a:t>Čujem tvoj problem</a:t>
          </a:r>
          <a:endParaRPr lang="en-US" sz="2700" kern="1200"/>
        </a:p>
      </dsp:txBody>
      <dsp:txXfrm>
        <a:off x="383617" y="1447754"/>
        <a:ext cx="2847502" cy="1768010"/>
      </dsp:txXfrm>
    </dsp:sp>
    <dsp:sp modelId="{8F20DC67-6C33-4CFA-AD21-298673579DDE}">
      <dsp:nvSpPr>
        <dsp:cNvPr id="0" name=""/>
        <dsp:cNvSpPr/>
      </dsp:nvSpPr>
      <dsp:spPr>
        <a:xfrm>
          <a:off x="3614737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A7EE2-5C98-48A6-A534-172D2548EE2F}">
      <dsp:nvSpPr>
        <dsp:cNvPr id="0" name=""/>
        <dsp:cNvSpPr/>
      </dsp:nvSpPr>
      <dsp:spPr>
        <a:xfrm>
          <a:off x="3943350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/>
            <a:t>Vidim kako se osjećaš</a:t>
          </a:r>
          <a:endParaRPr lang="en-US" sz="2700" kern="1200"/>
        </a:p>
      </dsp:txBody>
      <dsp:txXfrm>
        <a:off x="3998355" y="1447754"/>
        <a:ext cx="2847502" cy="1768010"/>
      </dsp:txXfrm>
    </dsp:sp>
    <dsp:sp modelId="{D4CD8576-6D0B-4F31-9DE5-1D642802FDB1}">
      <dsp:nvSpPr>
        <dsp:cNvPr id="0" name=""/>
        <dsp:cNvSpPr/>
      </dsp:nvSpPr>
      <dsp:spPr>
        <a:xfrm>
          <a:off x="7229475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9BDBB7-533F-4188-BDB7-F11AF9C3D641}">
      <dsp:nvSpPr>
        <dsp:cNvPr id="0" name=""/>
        <dsp:cNvSpPr/>
      </dsp:nvSpPr>
      <dsp:spPr>
        <a:xfrm>
          <a:off x="7558087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/>
            <a:t>Pomoći ću ti da razmisliš o problemu i pronađeš rješenje</a:t>
          </a:r>
          <a:endParaRPr lang="en-US" sz="2700" kern="1200"/>
        </a:p>
      </dsp:txBody>
      <dsp:txXfrm>
        <a:off x="7613092" y="1447754"/>
        <a:ext cx="2847502" cy="17680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8E974-5927-4239-9A58-169BD1213683}">
      <dsp:nvSpPr>
        <dsp:cNvPr id="0" name=""/>
        <dsp:cNvSpPr/>
      </dsp:nvSpPr>
      <dsp:spPr>
        <a:xfrm>
          <a:off x="3040792" y="871221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3357014" y="913451"/>
        <a:ext cx="34897" cy="6979"/>
      </dsp:txXfrm>
    </dsp:sp>
    <dsp:sp modelId="{7D8885D1-A96C-4215-91AA-8967D220F45A}">
      <dsp:nvSpPr>
        <dsp:cNvPr id="0" name=""/>
        <dsp:cNvSpPr/>
      </dsp:nvSpPr>
      <dsp:spPr>
        <a:xfrm>
          <a:off x="8061" y="6582"/>
          <a:ext cx="3034531" cy="18207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700" kern="1200" dirty="0"/>
            <a:t>NE PRIJETITI</a:t>
          </a:r>
        </a:p>
      </dsp:txBody>
      <dsp:txXfrm>
        <a:off x="8061" y="6582"/>
        <a:ext cx="3034531" cy="1820718"/>
      </dsp:txXfrm>
    </dsp:sp>
    <dsp:sp modelId="{E09DB31F-305F-4C35-B90D-D8EFB0FA635A}">
      <dsp:nvSpPr>
        <dsp:cNvPr id="0" name=""/>
        <dsp:cNvSpPr/>
      </dsp:nvSpPr>
      <dsp:spPr>
        <a:xfrm>
          <a:off x="6773265" y="871221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7089488" y="913451"/>
        <a:ext cx="34897" cy="6979"/>
      </dsp:txXfrm>
    </dsp:sp>
    <dsp:sp modelId="{5BE1197F-0313-4F4C-8529-CCB3E9C3A4AD}">
      <dsp:nvSpPr>
        <dsp:cNvPr id="0" name=""/>
        <dsp:cNvSpPr/>
      </dsp:nvSpPr>
      <dsp:spPr>
        <a:xfrm>
          <a:off x="3740534" y="6582"/>
          <a:ext cx="3034531" cy="1820718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700" kern="1200" dirty="0"/>
            <a:t>NE NAREĐIVATI</a:t>
          </a:r>
        </a:p>
      </dsp:txBody>
      <dsp:txXfrm>
        <a:off x="3740534" y="6582"/>
        <a:ext cx="3034531" cy="1820718"/>
      </dsp:txXfrm>
    </dsp:sp>
    <dsp:sp modelId="{D6E457CA-FF34-4665-B371-C19A7F1A45A4}">
      <dsp:nvSpPr>
        <dsp:cNvPr id="0" name=""/>
        <dsp:cNvSpPr/>
      </dsp:nvSpPr>
      <dsp:spPr>
        <a:xfrm>
          <a:off x="1525326" y="1825500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5070362" y="2155682"/>
        <a:ext cx="374875" cy="6979"/>
      </dsp:txXfrm>
    </dsp:sp>
    <dsp:sp modelId="{308CE6FF-9946-4D90-B4DA-1134E5F929DA}">
      <dsp:nvSpPr>
        <dsp:cNvPr id="0" name=""/>
        <dsp:cNvSpPr/>
      </dsp:nvSpPr>
      <dsp:spPr>
        <a:xfrm>
          <a:off x="7473007" y="6582"/>
          <a:ext cx="3034531" cy="1820718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700" kern="1200" dirty="0"/>
            <a:t>NE ETIKETIRATI</a:t>
          </a:r>
        </a:p>
      </dsp:txBody>
      <dsp:txXfrm>
        <a:off x="7473007" y="6582"/>
        <a:ext cx="3034531" cy="1820718"/>
      </dsp:txXfrm>
    </dsp:sp>
    <dsp:sp modelId="{BC9AB3F1-1C6D-4F77-A04D-C358D25945DF}">
      <dsp:nvSpPr>
        <dsp:cNvPr id="0" name=""/>
        <dsp:cNvSpPr/>
      </dsp:nvSpPr>
      <dsp:spPr>
        <a:xfrm>
          <a:off x="3040792" y="3389882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3357014" y="3432112"/>
        <a:ext cx="34897" cy="6979"/>
      </dsp:txXfrm>
    </dsp:sp>
    <dsp:sp modelId="{70BB3C38-B830-4506-B59F-4FD8511129D6}">
      <dsp:nvSpPr>
        <dsp:cNvPr id="0" name=""/>
        <dsp:cNvSpPr/>
      </dsp:nvSpPr>
      <dsp:spPr>
        <a:xfrm>
          <a:off x="8061" y="2525243"/>
          <a:ext cx="3034531" cy="1820718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700" kern="1200" dirty="0"/>
            <a:t>PREDLAGATI MOGUĆNOSTI</a:t>
          </a:r>
        </a:p>
      </dsp:txBody>
      <dsp:txXfrm>
        <a:off x="8061" y="2525243"/>
        <a:ext cx="3034531" cy="1820718"/>
      </dsp:txXfrm>
    </dsp:sp>
    <dsp:sp modelId="{691405C0-B88C-4C14-A8B4-292504041A48}">
      <dsp:nvSpPr>
        <dsp:cNvPr id="0" name=""/>
        <dsp:cNvSpPr/>
      </dsp:nvSpPr>
      <dsp:spPr>
        <a:xfrm>
          <a:off x="6773265" y="3389882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7089488" y="3432112"/>
        <a:ext cx="34897" cy="6979"/>
      </dsp:txXfrm>
    </dsp:sp>
    <dsp:sp modelId="{06AD1885-F1CE-4A89-9CD8-927BFB5D3E2A}">
      <dsp:nvSpPr>
        <dsp:cNvPr id="0" name=""/>
        <dsp:cNvSpPr/>
      </dsp:nvSpPr>
      <dsp:spPr>
        <a:xfrm>
          <a:off x="3740534" y="2525243"/>
          <a:ext cx="3034531" cy="1820718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700" kern="1200" dirty="0"/>
            <a:t>PODUPIRATI</a:t>
          </a:r>
        </a:p>
      </dsp:txBody>
      <dsp:txXfrm>
        <a:off x="3740534" y="2525243"/>
        <a:ext cx="3034531" cy="1820718"/>
      </dsp:txXfrm>
    </dsp:sp>
    <dsp:sp modelId="{5C1BBB1B-8981-412A-BE2B-1EED3577A5CB}">
      <dsp:nvSpPr>
        <dsp:cNvPr id="0" name=""/>
        <dsp:cNvSpPr/>
      </dsp:nvSpPr>
      <dsp:spPr>
        <a:xfrm>
          <a:off x="7473007" y="2525243"/>
          <a:ext cx="3034531" cy="1820718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700" kern="1200" dirty="0"/>
            <a:t>OHRABRIVATI</a:t>
          </a:r>
        </a:p>
      </dsp:txBody>
      <dsp:txXfrm>
        <a:off x="7473007" y="2525243"/>
        <a:ext cx="3034531" cy="1820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C40B7-3666-4087-B494-5C7A89FC9EC9}" type="datetimeFigureOut">
              <a:rPr lang="hr-HR" smtClean="0"/>
              <a:t>25.2.2024.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BF00D-1FC3-4870-96B1-7AD33D7434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0849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AE20F9-745B-C60C-25B4-8F2B2126D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9C4A9A8-B058-E21C-BE9A-89BDDC4105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6404C04-4FDE-561E-83ED-0C873F34E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5F8F5-9398-468E-877C-871E4125CA3E}" type="datetimeFigureOut">
              <a:rPr lang="hr-HR" smtClean="0"/>
              <a:t>25.2.2024.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BDD7431-69A4-E754-9A8B-84CE2A71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BBC28C1-C121-8280-59EB-82286F99B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DE88-8AD9-4409-AC8C-1D136FAF44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4908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45CFEB-EA91-F1DC-2F66-E0B567478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BCE0429-B86E-DBF3-5619-B92D548D4B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69F7759-8A24-1920-37EF-0EEAA24ED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5F8F5-9398-468E-877C-871E4125CA3E}" type="datetimeFigureOut">
              <a:rPr lang="hr-HR" smtClean="0"/>
              <a:t>25.2.2024.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60BCAFF-8C6A-6F91-3A35-70A3C63B2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680DE4C-4A64-6FA9-2B1D-6D699E093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DE88-8AD9-4409-AC8C-1D136FAF44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4520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34BEB093-8ED9-7F33-B4BA-C20A27FB85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D08A466-7545-F4CC-11E1-BF7A196A5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DD89F4E-7638-968D-86CA-ABB318F14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5F8F5-9398-468E-877C-871E4125CA3E}" type="datetimeFigureOut">
              <a:rPr lang="hr-HR" smtClean="0"/>
              <a:t>25.2.2024.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83E60E0-8C51-81A9-19DD-8957FCF1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692AF7F-5F94-18CB-F6B9-C25B77752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DE88-8AD9-4409-AC8C-1D136FAF44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3432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0AC96F7-036A-78FE-9768-BE75B2AF34E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823200" cy="6858000"/>
            <a:chOff x="0" y="0"/>
            <a:chExt cx="3696" cy="4320"/>
          </a:xfrm>
        </p:grpSpPr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id="{763F851A-274C-EFB1-56BF-773127544E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defRPr/>
              </a:pPr>
              <a:endParaRPr kumimoji="1" lang="sr-Latn-RS" sz="2400">
                <a:latin typeface="Times New Roman" panose="02020603050405020304" pitchFamily="18" charset="0"/>
              </a:endParaRPr>
            </a:p>
          </p:txBody>
        </p:sp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EDDEE41F-B239-27CC-1280-4909465F0B7E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defRPr/>
              </a:pPr>
              <a:endParaRPr kumimoji="1" lang="sr-Latn-R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9F87838D-1B25-D37D-883F-4EC50565289B}"/>
              </a:ext>
            </a:extLst>
          </p:cNvPr>
          <p:cNvGrpSpPr>
            <a:grpSpLocks/>
          </p:cNvGrpSpPr>
          <p:nvPr/>
        </p:nvGrpSpPr>
        <p:grpSpPr bwMode="auto">
          <a:xfrm>
            <a:off x="4842933" y="4889500"/>
            <a:ext cx="6502400" cy="319088"/>
            <a:chOff x="2288" y="3080"/>
            <a:chExt cx="3072" cy="201"/>
          </a:xfrm>
        </p:grpSpPr>
        <p:sp>
          <p:nvSpPr>
            <p:cNvPr id="6" name="AutoShape 6">
              <a:extLst>
                <a:ext uri="{FF2B5EF4-FFF2-40B4-BE49-F238E27FC236}">
                  <a16:creationId xmlns:a16="http://schemas.microsoft.com/office/drawing/2014/main" id="{6981B29B-48AB-FEAD-11DB-1D9D54E5D8E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defRPr/>
              </a:pPr>
              <a:endParaRPr lang="hr-HR" sz="1800"/>
            </a:p>
          </p:txBody>
        </p:sp>
        <p:sp>
          <p:nvSpPr>
            <p:cNvPr id="7" name="AutoShape 7">
              <a:extLst>
                <a:ext uri="{FF2B5EF4-FFF2-40B4-BE49-F238E27FC236}">
                  <a16:creationId xmlns:a16="http://schemas.microsoft.com/office/drawing/2014/main" id="{24F3D96F-0168-5D50-9E0A-F2308C995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defRPr/>
              </a:pPr>
              <a:endParaRPr lang="hr-HR" sz="1800"/>
            </a:p>
          </p:txBody>
        </p:sp>
      </p:grp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231467" y="2927350"/>
            <a:ext cx="5350933" cy="1822450"/>
          </a:xfrm>
        </p:spPr>
        <p:txBody>
          <a:bodyPr anchor="b"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Kliknite da biste uredili stil podnaslova matrice</a:t>
            </a:r>
          </a:p>
        </p:txBody>
      </p:sp>
      <p:sp>
        <p:nvSpPr>
          <p:cNvPr id="51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990600"/>
            <a:ext cx="109728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Kliknite da biste uredili stil naslova matrice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CE21A94F-8EF3-726A-7EE9-29AB909E09E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A48797FC-5FFB-0F77-6125-980213B1F3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37AE1B5F-BD83-298F-367B-FF5DE054DE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1601" y="6248400"/>
            <a:ext cx="783167" cy="488950"/>
          </a:xfrm>
        </p:spPr>
        <p:txBody>
          <a:bodyPr anchorCtr="0"/>
          <a:lstStyle>
            <a:lvl1pPr>
              <a:defRPr smtClean="0"/>
            </a:lvl1pPr>
          </a:lstStyle>
          <a:p>
            <a:pPr>
              <a:defRPr/>
            </a:pPr>
            <a:fld id="{680F8135-4D26-4C1B-8F42-5D59A4EE391F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080024232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4A313F9-36F0-6183-87A9-00A8C00137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6C9D82C-E7B5-F605-E9EB-B589CD496F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FCA13F5-A52A-2BCB-EED2-85E535F812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DB171-34E8-4255-A085-A5617A76E21C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152020587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D6959D9-F438-99D3-3255-C0C84958EA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2BCEB2A-3826-0C76-A648-680DA1875D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500D61A7-6857-0611-CE03-0653BF0C3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454C2-2AFD-4845-B91D-4A7B2467A22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43158988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117601" y="2362201"/>
            <a:ext cx="5027084" cy="372427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347884" y="2362201"/>
            <a:ext cx="5027083" cy="372427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CD55B738-80E3-7CAA-8EB0-CCB2B9F8E0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33F042C4-50FD-4973-773E-218B6C874C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5BB1EC15-3BCF-27FC-E6FF-9EB0957557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BA4BC-A045-4A8B-B1F1-FE60955FC18A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252101993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CD19B91-17EE-DFC0-3362-9940058728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42DE2DF9-E1EB-62D8-7019-0765E0F98E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C3426367-4B90-7A0C-E65B-79C8ACAB92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1D6C-B420-4C67-9E90-5F83D89D1BB6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231946560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D90E02D2-1ED0-DBC5-11DC-3585163EDF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85598676-42BE-AD5F-CF9A-A64F1A2A82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C0112900-69EC-5F37-17DA-2C9A6F1422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9887F-5CAC-4F91-9DB9-0937FF9DB49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706250573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CEC47B74-838B-8AA7-5F5A-7BD8E02997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2E8ADC2F-7B49-C8FC-BE7A-552F318201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866F111B-B847-4E02-B0BA-E708C553C1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7CAB0-2AEB-477D-AAC4-DCFF554B839F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711206515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99007E65-7CBD-BDA7-09CF-7330F3C94F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120EECFD-0024-5628-3D87-FEFD9E74E6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A3C8B95B-AB8E-4F3F-6F7A-E9EB4C5CA5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7AE4B-8A7E-48C8-966B-2719554CC9F4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73370857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6CF8F5-8FD0-489B-012E-10CF32B7B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CE51266-59EC-8CB2-AE8A-874FFDD16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CFD457F-ED17-9C2F-505A-B83F2ACA8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5F8F5-9398-468E-877C-871E4125CA3E}" type="datetimeFigureOut">
              <a:rPr lang="hr-HR" smtClean="0"/>
              <a:t>25.2.2024.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9B32EAA-28E3-4115-2EE7-046FB5DE2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4220EF1-AA03-BD09-297B-6DEC44BC7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DE88-8AD9-4409-AC8C-1D136FAF44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1033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7A8FC098-1FE6-5A30-9220-B775A96B69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6500F539-2229-B3A3-CC64-14D4F3C042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E7A7796-11E3-8CDF-3557-78501AFF5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DE77A-1C9B-4BFB-8118-19B8A0842D1E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351534521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90146BF8-4B7B-23E2-758A-BEDD3872A6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40D8DA2E-39B5-B083-FC54-D90A20EA91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D9B758C4-E587-C106-5DCE-E5AA3A374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F6E6A-8BC3-4E40-9592-DBA6966EA8CA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360244951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940800" y="762001"/>
            <a:ext cx="2641600" cy="532447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016000" y="762001"/>
            <a:ext cx="7721600" cy="532447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EF86DFD-D3FF-B142-DFF1-E7ACB998EE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CBF8B518-FA23-34DE-EA8A-1BF751F4EF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2081887-0642-E699-27B5-8E267AD590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800B5-2168-4F9B-B635-E8E520841DE9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58698598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6C9392-0458-2488-88F2-47CF7F148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BA7F283-BD79-D29A-FC3B-282EE3F55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FC1D83B-BC9C-3D89-DA13-209D28FAF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5F8F5-9398-468E-877C-871E4125CA3E}" type="datetimeFigureOut">
              <a:rPr lang="hr-HR" smtClean="0"/>
              <a:t>25.2.2024.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BB65277-B403-7F57-A52A-71F25483B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F169083-F78D-46AD-4124-7C6E6A44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DE88-8AD9-4409-AC8C-1D136FAF44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20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0ECE51-F084-AB21-6CC3-92DED3C19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E5DC0B1-49D4-0102-80B9-AED02A032D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3CBAFB4-63FF-E1A4-7642-ED0E9ACC4C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3A7CFB9-6F62-9049-E1BE-3C8E4AEBD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5F8F5-9398-468E-877C-871E4125CA3E}" type="datetimeFigureOut">
              <a:rPr lang="hr-HR" smtClean="0"/>
              <a:t>25.2.2024.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E4E9111-9E7B-7DA8-6807-1A8A2051A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EFAFF73-29DB-4A05-22AB-E398F8447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DE88-8AD9-4409-AC8C-1D136FAF44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8296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7400FE-680A-00C1-238E-6EBFF32DD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DA9DC09-70D0-C8FF-4E6F-23E71AF7E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0B12CA1-87BB-E283-027B-55A46F1B1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DFC5734-3833-C15B-D487-05EA310ABF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56F5D0DF-C854-C6B6-09A4-F2774E356B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F3483B66-F396-DF2F-CF37-F3D157BAD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5F8F5-9398-468E-877C-871E4125CA3E}" type="datetimeFigureOut">
              <a:rPr lang="hr-HR" smtClean="0"/>
              <a:t>25.2.2024.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4DF36D10-3D03-9CCE-8144-0C2D5D6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47303FA9-D3E2-8774-68F5-65C81CE69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DE88-8AD9-4409-AC8C-1D136FAF44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314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4581F1-7624-AA0B-3CEA-232FC163C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8AA847FE-FB55-7913-05B2-C1BD632CF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5F8F5-9398-468E-877C-871E4125CA3E}" type="datetimeFigureOut">
              <a:rPr lang="hr-HR" smtClean="0"/>
              <a:t>25.2.2024.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139FDCC2-9DF8-B932-9CCC-F0B95ADC6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1FDEA218-7B78-1658-18CF-8DCF07A82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DE88-8AD9-4409-AC8C-1D136FAF44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4128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F3BB0CEC-4B5D-2D6D-159D-8A5EE75E1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5F8F5-9398-468E-877C-871E4125CA3E}" type="datetimeFigureOut">
              <a:rPr lang="hr-HR" smtClean="0"/>
              <a:t>25.2.2024.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64F5600C-E34F-CFB9-44FD-B1BDE45F7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93E46D4-7A87-C9FE-96EB-D26FDECA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DE88-8AD9-4409-AC8C-1D136FAF44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8243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2840D4-11C8-FDE3-E881-CED974A7E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905F71C-539D-4966-9FEE-47F676549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1B79F36-0A06-7010-3051-306C5BF29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5A7F31A-C649-8895-3F6B-39ADF3248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5F8F5-9398-468E-877C-871E4125CA3E}" type="datetimeFigureOut">
              <a:rPr lang="hr-HR" smtClean="0"/>
              <a:t>25.2.2024.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9F8ABD1-355F-7D5B-9258-03BD1F2A2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2517E6D-17FD-C86A-C4CC-DBE3183D4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DE88-8AD9-4409-AC8C-1D136FAF44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499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C1AE6F-342C-18CE-66A3-5AD47C9B8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1A0815DF-6612-6071-7C6B-2129FEB76A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3F439E9-D1A4-3508-C50E-67D6A9E0E6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617BBF0-68A7-8537-4C9E-BCBEF1E8F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5F8F5-9398-468E-877C-871E4125CA3E}" type="datetimeFigureOut">
              <a:rPr lang="hr-HR" smtClean="0"/>
              <a:t>25.2.2024.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2B83B44-4B66-7CDF-A702-4F32DDD58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9E8218B-75FE-7D4E-EA68-0D5BEE22A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DE88-8AD9-4409-AC8C-1D136FAF44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424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E5FCE56B-11B5-9E9E-2795-25136387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E8069B5-CBCF-7A48-E01F-EE0D7F59C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CEE89FF-20FF-489A-14FF-5EA863658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5F8F5-9398-468E-877C-871E4125CA3E}" type="datetimeFigureOut">
              <a:rPr lang="hr-HR" smtClean="0"/>
              <a:t>25.2.2024.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C525476-37E5-8E32-C038-92F2DF352D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F6DF108-93FB-CCF2-BE33-7205CD0265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DDE88-8AD9-4409-AC8C-1D136FAF44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819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7A3973FF-7BBE-FAD2-E6E4-C5992039C11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160000" cy="6858000"/>
            <a:chOff x="0" y="0"/>
            <a:chExt cx="4800" cy="4320"/>
          </a:xfrm>
        </p:grpSpPr>
        <p:grpSp>
          <p:nvGrpSpPr>
            <p:cNvPr id="1032" name="Group 3">
              <a:extLst>
                <a:ext uri="{FF2B5EF4-FFF2-40B4-BE49-F238E27FC236}">
                  <a16:creationId xmlns:a16="http://schemas.microsoft.com/office/drawing/2014/main" id="{3277BADD-BB11-F64B-1D0B-9E60063D057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>
                <a:extLst>
                  <a:ext uri="{FF2B5EF4-FFF2-40B4-BE49-F238E27FC236}">
                    <a16:creationId xmlns:a16="http://schemas.microsoft.com/office/drawing/2014/main" id="{5AFF2B8D-51C1-1414-40EC-703612F7AA7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hr-HR" sz="1800"/>
              </a:p>
            </p:txBody>
          </p:sp>
          <p:sp>
            <p:nvSpPr>
              <p:cNvPr id="1037" name="Freeform 5">
                <a:extLst>
                  <a:ext uri="{FF2B5EF4-FFF2-40B4-BE49-F238E27FC236}">
                    <a16:creationId xmlns:a16="http://schemas.microsoft.com/office/drawing/2014/main" id="{6EBEC0F9-C582-8C2D-5DC7-60B09B60F1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/>
              <a:lstStyle/>
              <a:p>
                <a:endParaRPr lang="hr-HR" sz="1800"/>
              </a:p>
            </p:txBody>
          </p:sp>
        </p:grpSp>
        <p:grpSp>
          <p:nvGrpSpPr>
            <p:cNvPr id="1033" name="Group 6">
              <a:extLst>
                <a:ext uri="{FF2B5EF4-FFF2-40B4-BE49-F238E27FC236}">
                  <a16:creationId xmlns:a16="http://schemas.microsoft.com/office/drawing/2014/main" id="{B0641578-8602-645E-4D1E-D8F8EED26F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>
                <a:extLst>
                  <a:ext uri="{FF2B5EF4-FFF2-40B4-BE49-F238E27FC236}">
                    <a16:creationId xmlns:a16="http://schemas.microsoft.com/office/drawing/2014/main" id="{CFD076E2-4CD6-7F45-84E8-D67E231157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hr-HR" sz="1800"/>
              </a:p>
            </p:txBody>
          </p:sp>
          <p:sp>
            <p:nvSpPr>
              <p:cNvPr id="1035" name="AutoShape 8">
                <a:extLst>
                  <a:ext uri="{FF2B5EF4-FFF2-40B4-BE49-F238E27FC236}">
                    <a16:creationId xmlns:a16="http://schemas.microsoft.com/office/drawing/2014/main" id="{45BAB64C-106A-BD73-231F-B904148BE4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hr-HR" sz="1800"/>
              </a:p>
            </p:txBody>
          </p:sp>
        </p:grpSp>
      </p:grpSp>
      <p:sp>
        <p:nvSpPr>
          <p:cNvPr id="1027" name="AutoShape 9">
            <a:extLst>
              <a:ext uri="{FF2B5EF4-FFF2-40B4-BE49-F238E27FC236}">
                <a16:creationId xmlns:a16="http://schemas.microsoft.com/office/drawing/2014/main" id="{23A3C247-54F4-EE35-7134-8A832CC842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762000"/>
            <a:ext cx="105664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Kliknite da biste uredili stil naslova matrice</a:t>
            </a:r>
          </a:p>
        </p:txBody>
      </p:sp>
      <p:sp>
        <p:nvSpPr>
          <p:cNvPr id="1028" name="Rectangle 10">
            <a:extLst>
              <a:ext uri="{FF2B5EF4-FFF2-40B4-BE49-F238E27FC236}">
                <a16:creationId xmlns:a16="http://schemas.microsoft.com/office/drawing/2014/main" id="{9F9055DC-492B-8430-80FF-AEC19CF181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1" y="2362201"/>
            <a:ext cx="10257367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Kliknite da biste uredili stilove teksta matrice</a:t>
            </a:r>
          </a:p>
          <a:p>
            <a:pPr lvl="1"/>
            <a:r>
              <a:rPr lang="en-US" altLang="sr-Latn-RS"/>
              <a:t>Druga razina</a:t>
            </a:r>
          </a:p>
          <a:p>
            <a:pPr lvl="2"/>
            <a:r>
              <a:rPr lang="en-US" altLang="sr-Latn-RS"/>
              <a:t>Treća razina</a:t>
            </a:r>
          </a:p>
          <a:p>
            <a:pPr lvl="3"/>
            <a:r>
              <a:rPr lang="en-US" altLang="sr-Latn-RS"/>
              <a:t>Četvrta razina</a:t>
            </a:r>
          </a:p>
          <a:p>
            <a:pPr lvl="4"/>
            <a:r>
              <a:rPr lang="en-US" altLang="sr-Latn-RS"/>
              <a:t>Peta razina</a:t>
            </a:r>
          </a:p>
        </p:txBody>
      </p:sp>
      <p:sp>
        <p:nvSpPr>
          <p:cNvPr id="4107" name="Rectangle 11">
            <a:extLst>
              <a:ext uri="{FF2B5EF4-FFF2-40B4-BE49-F238E27FC236}">
                <a16:creationId xmlns:a16="http://schemas.microsoft.com/office/drawing/2014/main" id="{A2AE39A1-F261-59C9-36F6-9FCE4114279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51201" y="6248401"/>
            <a:ext cx="2840567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8" name="Rectangle 12">
            <a:extLst>
              <a:ext uri="{FF2B5EF4-FFF2-40B4-BE49-F238E27FC236}">
                <a16:creationId xmlns:a16="http://schemas.microsoft.com/office/drawing/2014/main" id="{36CB4B09-39E2-1838-D923-529A812E56B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721600" y="6248401"/>
            <a:ext cx="3862917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9" name="Rectangle 13">
            <a:extLst>
              <a:ext uri="{FF2B5EF4-FFF2-40B4-BE49-F238E27FC236}">
                <a16:creationId xmlns:a16="http://schemas.microsoft.com/office/drawing/2014/main" id="{17B661EE-E936-6F9A-5288-CDBED888D62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184" y="6242050"/>
            <a:ext cx="783167" cy="488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7B94644-0A31-4CD8-B97A-C754AD980A2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62326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mic Sans MS" panose="030F0702030302020204" pitchFamily="66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mic Sans MS" panose="030F0702030302020204" pitchFamily="66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mic Sans MS" panose="030F0702030302020204" pitchFamily="66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mic Sans MS" panose="030F0702030302020204" pitchFamily="66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mic Sans MS" panose="030F0702030302020204" pitchFamily="66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mic Sans MS" panose="030F0702030302020204" pitchFamily="66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mic Sans MS" panose="030F0702030302020204" pitchFamily="66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2.jfi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13B145B-DC94-4842-1083-E9F1AFF681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hr-HR" sz="5100" dirty="0"/>
              <a:t>Sinergija u učionici: </a:t>
            </a:r>
            <a:r>
              <a:rPr lang="hr-HR" sz="5100" b="1" dirty="0"/>
              <a:t>Moć učinkovite komunikacije</a:t>
            </a:r>
            <a:br>
              <a:rPr lang="hr-HR" sz="5100" dirty="0"/>
            </a:br>
            <a:endParaRPr lang="hr-HR" sz="51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18E9966-B8C2-B361-2C99-62E245DD3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r>
              <a:rPr lang="hr-HR" dirty="0"/>
              <a:t>Irena Budimir, </a:t>
            </a:r>
            <a:r>
              <a:rPr lang="hr-HR" dirty="0" err="1"/>
              <a:t>mag.psych</a:t>
            </a:r>
            <a:r>
              <a:rPr lang="hr-HR" dirty="0"/>
              <a:t>.</a:t>
            </a:r>
          </a:p>
          <a:p>
            <a:r>
              <a:rPr lang="hr-HR" dirty="0"/>
              <a:t>Silvana Vlašić, </a:t>
            </a:r>
            <a:r>
              <a:rPr lang="hr-HR" dirty="0" err="1"/>
              <a:t>prof.psih</a:t>
            </a:r>
            <a:r>
              <a:rPr lang="hr-HR" dirty="0"/>
              <a:t>.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Slika 3" descr="Slika na kojoj se prikazuje crtić, Crtić, ukrasni isječci&#10;&#10;Opis je automatski generiran">
            <a:extLst>
              <a:ext uri="{FF2B5EF4-FFF2-40B4-BE49-F238E27FC236}">
                <a16:creationId xmlns:a16="http://schemas.microsoft.com/office/drawing/2014/main" id="{9732BBA5-CC04-7395-6851-01FFC8E9E5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84" b="-1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2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2" name="Rectangle 11271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Naslov 1">
            <a:extLst>
              <a:ext uri="{FF2B5EF4-FFF2-40B4-BE49-F238E27FC236}">
                <a16:creationId xmlns:a16="http://schemas.microsoft.com/office/drawing/2014/main" id="{4DCA28E5-68B3-FC6C-2BED-E83FB58E7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b="1" dirty="0"/>
              <a:t>Primjer:</a:t>
            </a:r>
          </a:p>
        </p:txBody>
      </p:sp>
      <p:sp>
        <p:nvSpPr>
          <p:cNvPr id="11274" name="Freeform: Shape 11273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267" name="Rezervirano mjesto sadržaja 2">
            <a:extLst>
              <a:ext uri="{FF2B5EF4-FFF2-40B4-BE49-F238E27FC236}">
                <a16:creationId xmlns:a16="http://schemas.microsoft.com/office/drawing/2014/main" id="{4D105837-9CAA-F4D4-E85D-FD896F9A24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r>
              <a:rPr lang="hr-HR" altLang="sr-Latn-RS" sz="2400" b="1" dirty="0">
                <a:solidFill>
                  <a:srgbClr val="FF0000"/>
                </a:solidFill>
              </a:rPr>
              <a:t>Kada</a:t>
            </a:r>
            <a:r>
              <a:rPr lang="hr-HR" altLang="sr-Latn-RS" sz="2400" dirty="0"/>
              <a:t> pričate (</a:t>
            </a:r>
            <a:r>
              <a:rPr lang="hr-HR" altLang="sr-Latn-RS" sz="2400" b="1" dirty="0"/>
              <a:t>opis ponašanja) </a:t>
            </a:r>
            <a:r>
              <a:rPr lang="hr-HR" altLang="sr-Latn-RS" sz="2400" dirty="0"/>
              <a:t>za vrijeme mojih predavanja, to me ometa dok govorim </a:t>
            </a:r>
            <a:r>
              <a:rPr lang="hr-HR" altLang="sr-Latn-RS" sz="2400" b="1" dirty="0"/>
              <a:t>(očevidan učinak), </a:t>
            </a:r>
            <a:r>
              <a:rPr lang="hr-HR" altLang="sr-Latn-RS" sz="2400" dirty="0"/>
              <a:t>jer mislim da vas nije briga za ono što govorim(</a:t>
            </a:r>
            <a:r>
              <a:rPr lang="hr-HR" altLang="sr-Latn-RS" sz="2400" b="1" dirty="0"/>
              <a:t>zbog čega) </a:t>
            </a:r>
            <a:r>
              <a:rPr lang="hr-HR" altLang="sr-Latn-RS" sz="2400" dirty="0"/>
              <a:t>te se osjećam loše, ne osjećam se ugodno i sl. (</a:t>
            </a:r>
            <a:r>
              <a:rPr lang="hr-HR" altLang="sr-Latn-RS" sz="2400" b="1" dirty="0"/>
              <a:t>osjećaj</a:t>
            </a:r>
            <a:r>
              <a:rPr lang="hr-HR" altLang="sr-Latn-RS" sz="2400" dirty="0"/>
              <a:t>). Zato trebam vašu pažnju.</a:t>
            </a:r>
          </a:p>
          <a:p>
            <a:r>
              <a:rPr lang="hr-HR" altLang="sr-Latn-RS" sz="2400" b="1" dirty="0">
                <a:solidFill>
                  <a:srgbClr val="FF0000"/>
                </a:solidFill>
              </a:rPr>
              <a:t>Ako</a:t>
            </a:r>
            <a:r>
              <a:rPr lang="hr-HR" altLang="sr-Latn-RS" sz="2400" dirty="0"/>
              <a:t> stavljate noge izvan klupe, u sredini prolaza (</a:t>
            </a:r>
            <a:r>
              <a:rPr lang="hr-HR" altLang="sr-Latn-RS" sz="2400" b="1" dirty="0"/>
              <a:t>opis ponašanja</a:t>
            </a:r>
            <a:r>
              <a:rPr lang="hr-HR" altLang="sr-Latn-RS" sz="2400" dirty="0"/>
              <a:t>), mogu se spotaknuti </a:t>
            </a:r>
            <a:r>
              <a:rPr lang="hr-HR" altLang="sr-Latn-RS" sz="2400" b="1" dirty="0"/>
              <a:t>(očevidan učinak</a:t>
            </a:r>
            <a:r>
              <a:rPr lang="hr-HR" altLang="sr-Latn-RS" sz="2400" dirty="0"/>
              <a:t>) te me strah (</a:t>
            </a:r>
            <a:r>
              <a:rPr lang="hr-HR" altLang="sr-Latn-RS" sz="2400" b="1" dirty="0"/>
              <a:t>osjećaj</a:t>
            </a:r>
            <a:r>
              <a:rPr lang="hr-HR" altLang="sr-Latn-RS" sz="2400" dirty="0"/>
              <a:t>) da se mogu udariti ili pasti (</a:t>
            </a:r>
            <a:r>
              <a:rPr lang="hr-HR" altLang="sr-Latn-RS" sz="2400" b="1" dirty="0"/>
              <a:t>zbog čega</a:t>
            </a:r>
            <a:r>
              <a:rPr lang="hr-HR" altLang="sr-Latn-RS" sz="2400" dirty="0"/>
              <a:t>). Zato želim da budete pažljiviji.  </a:t>
            </a:r>
            <a:endParaRPr lang="en-GB" altLang="sr-Latn-RS" sz="2400" dirty="0"/>
          </a:p>
          <a:p>
            <a:endParaRPr lang="hr-HR" altLang="sr-Latn-RS" sz="2400" dirty="0"/>
          </a:p>
        </p:txBody>
      </p:sp>
      <p:sp>
        <p:nvSpPr>
          <p:cNvPr id="11276" name="Oval 11275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78" name="Block Arc 11277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280" name="Freeform: Shape 11279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1282" name="Straight Connector 11281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4" name="Freeform: Shape 11283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286" name="Arc 11285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88" name="Freeform: Shape 11287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A464061-C56C-DA2D-15CD-F75273959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hr-HR" sz="3600" b="1" dirty="0">
                <a:latin typeface="+mn-lt"/>
              </a:rPr>
              <a:t>Bitni kriteriji “ja-poruka”</a:t>
            </a:r>
          </a:p>
        </p:txBody>
      </p:sp>
      <p:sp>
        <p:nvSpPr>
          <p:cNvPr id="17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24B7C3E-BCBE-001B-A6D5-2BC98B9A9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altLang="sr-Latn-R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Smanjuju na minimum negativno vrednovanje sugovornika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r-HR" altLang="sr-Latn-R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altLang="sr-Latn-R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Mogu s velikom vjerojatnošću pobuditi želju za promjenom ponašanja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hr-HR" altLang="sr-Latn-R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altLang="sr-Latn-R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 određuju unaprijed odnos</a:t>
            </a:r>
            <a:endParaRPr kumimoji="0" lang="en-GB" altLang="sr-Latn-R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hr-HR" dirty="0"/>
          </a:p>
        </p:txBody>
      </p:sp>
      <p:sp>
        <p:nvSpPr>
          <p:cNvPr id="19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99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0747251-9586-EB7A-BFC6-C98C29EEE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latin typeface="+mn-lt"/>
              </a:rPr>
              <a:t>KORIŠTENJE KONSTRUKTIVNIH KRITIKA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9F1F213C-0BF6-40FA-3229-8A19D7654E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850533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8268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5F867F-C0CC-BD81-4F97-F9335486B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232"/>
          </a:xfrm>
        </p:spPr>
        <p:txBody>
          <a:bodyPr>
            <a:normAutofit/>
          </a:bodyPr>
          <a:lstStyle/>
          <a:p>
            <a:pPr algn="ctr"/>
            <a:r>
              <a:rPr kumimoji="0" lang="hr-H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KORIŠTENJE KONSTRUKTIVNIH KRITIKA</a:t>
            </a:r>
            <a:endParaRPr lang="hr-HR" sz="3600" dirty="0">
              <a:latin typeface="+mn-lt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A9B28525-02DB-898C-E6F8-50B2469ED2B4}"/>
              </a:ext>
            </a:extLst>
          </p:cNvPr>
          <p:cNvSpPr txBox="1"/>
          <p:nvPr/>
        </p:nvSpPr>
        <p:spPr>
          <a:xfrm>
            <a:off x="838200" y="1063119"/>
            <a:ext cx="39191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r-HR" b="0" i="0" dirty="0">
                <a:solidFill>
                  <a:srgbClr val="00B050"/>
                </a:solidFill>
              </a:rPr>
              <a:t>Ivana u zadnje vrijeme ima loše ocjene.</a:t>
            </a:r>
            <a:r>
              <a:rPr lang="hr-HR" b="1" i="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69651816-03DA-AEBE-5730-1D6EF4254AB2}"/>
              </a:ext>
            </a:extLst>
          </p:cNvPr>
          <p:cNvSpPr txBox="1"/>
          <p:nvPr/>
        </p:nvSpPr>
        <p:spPr>
          <a:xfrm>
            <a:off x="2030690" y="1451212"/>
            <a:ext cx="15342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r-HR" b="1" i="0" dirty="0">
                <a:solidFill>
                  <a:srgbClr val="FF0000"/>
                </a:solidFill>
              </a:rPr>
              <a:t>nije poželjno</a:t>
            </a: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4A7EE666-2BA4-EA26-4419-3938B63D7C28}"/>
              </a:ext>
            </a:extLst>
          </p:cNvPr>
          <p:cNvGrpSpPr/>
          <p:nvPr/>
        </p:nvGrpSpPr>
        <p:grpSpPr>
          <a:xfrm>
            <a:off x="8076412" y="1454557"/>
            <a:ext cx="1241296" cy="974794"/>
            <a:chOff x="-536716" y="-1257444"/>
            <a:chExt cx="5425806" cy="2024485"/>
          </a:xfrm>
        </p:grpSpPr>
        <p:sp>
          <p:nvSpPr>
            <p:cNvPr id="8" name="Pravokutnik: zaobljeni kutovi 7">
              <a:extLst>
                <a:ext uri="{FF2B5EF4-FFF2-40B4-BE49-F238E27FC236}">
                  <a16:creationId xmlns:a16="http://schemas.microsoft.com/office/drawing/2014/main" id="{7C7C334D-F1B9-714D-D8FD-456E2ED54128}"/>
                </a:ext>
              </a:extLst>
            </p:cNvPr>
            <p:cNvSpPr/>
            <p:nvPr/>
          </p:nvSpPr>
          <p:spPr>
            <a:xfrm>
              <a:off x="0" y="0"/>
              <a:ext cx="4889090" cy="76704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9" name="Pravokutnik: zaobljeni kutovi 4">
              <a:extLst>
                <a:ext uri="{FF2B5EF4-FFF2-40B4-BE49-F238E27FC236}">
                  <a16:creationId xmlns:a16="http://schemas.microsoft.com/office/drawing/2014/main" id="{01F22553-D00E-87EC-665F-853308FDC52D}"/>
                </a:ext>
              </a:extLst>
            </p:cNvPr>
            <p:cNvSpPr txBox="1"/>
            <p:nvPr/>
          </p:nvSpPr>
          <p:spPr>
            <a:xfrm>
              <a:off x="-536716" y="-1257444"/>
              <a:ext cx="4814200" cy="6921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1800" b="1" kern="1200" dirty="0">
                  <a:solidFill>
                    <a:srgbClr val="FF0000"/>
                  </a:solidFill>
                </a:rPr>
                <a:t>poželjno</a:t>
              </a:r>
            </a:p>
          </p:txBody>
        </p:sp>
      </p:grp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388F6B07-5908-E35C-9388-EFA0209A7AF8}"/>
              </a:ext>
            </a:extLst>
          </p:cNvPr>
          <p:cNvSpPr txBox="1"/>
          <p:nvPr/>
        </p:nvSpPr>
        <p:spPr>
          <a:xfrm>
            <a:off x="219633" y="1844900"/>
            <a:ext cx="525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r-HR" b="1" i="0" dirty="0">
                <a:solidFill>
                  <a:schemeClr val="tx1"/>
                </a:solidFill>
              </a:rPr>
              <a:t>„Zbog lijenosti i neučenja skupila si samo negativne ocjene.”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CD999A5D-FAD3-0F2D-2C74-AE559C9D8AE6}"/>
              </a:ext>
            </a:extLst>
          </p:cNvPr>
          <p:cNvSpPr txBox="1"/>
          <p:nvPr/>
        </p:nvSpPr>
        <p:spPr>
          <a:xfrm>
            <a:off x="6095999" y="1820544"/>
            <a:ext cx="525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r-HR" b="0" i="0" dirty="0">
                <a:solidFill>
                  <a:schemeClr val="tx1"/>
                </a:solidFill>
              </a:rPr>
              <a:t>„Ivana, tvoje ocjene do sada su bile dobre, </a:t>
            </a:r>
            <a:r>
              <a:rPr lang="hr-HR" b="1" i="0" dirty="0">
                <a:solidFill>
                  <a:schemeClr val="tx1"/>
                </a:solidFill>
              </a:rPr>
              <a:t>sada imaš puno loših ocjena</a:t>
            </a:r>
            <a:r>
              <a:rPr lang="hr-HR" b="0" i="0" dirty="0">
                <a:solidFill>
                  <a:schemeClr val="tx1"/>
                </a:solidFill>
              </a:rPr>
              <a:t> koje sigurno možeš ispraviti.”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E2808E06-B2E4-48D6-338C-A81BE814692A}"/>
              </a:ext>
            </a:extLst>
          </p:cNvPr>
          <p:cNvSpPr txBox="1"/>
          <p:nvPr/>
        </p:nvSpPr>
        <p:spPr>
          <a:xfrm>
            <a:off x="219632" y="2668584"/>
            <a:ext cx="51352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hr-HR" b="0" i="0" dirty="0">
                <a:solidFill>
                  <a:srgbClr val="00B050"/>
                </a:solidFill>
              </a:rPr>
              <a:t>Marko odbija premjestiti se u drugu klupu zbog ometanja sata.</a:t>
            </a:r>
            <a:r>
              <a:rPr lang="hr-HR" b="1" i="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C81CE9B3-FE10-C00E-B12D-97223C781962}"/>
              </a:ext>
            </a:extLst>
          </p:cNvPr>
          <p:cNvSpPr txBox="1"/>
          <p:nvPr/>
        </p:nvSpPr>
        <p:spPr>
          <a:xfrm>
            <a:off x="219632" y="3878508"/>
            <a:ext cx="42679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r-HR" b="1" i="0" dirty="0">
                <a:solidFill>
                  <a:schemeClr val="tx1"/>
                </a:solidFill>
              </a:rPr>
              <a:t>„Čuješ li što ti govorim? Ne previ se gluh!”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60C18016-09A3-0B15-2D3E-7242F5906170}"/>
              </a:ext>
            </a:extLst>
          </p:cNvPr>
          <p:cNvSpPr txBox="1"/>
          <p:nvPr/>
        </p:nvSpPr>
        <p:spPr>
          <a:xfrm>
            <a:off x="2020151" y="3430983"/>
            <a:ext cx="15342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r-HR" b="1" i="0" dirty="0">
                <a:solidFill>
                  <a:srgbClr val="FF0000"/>
                </a:solidFill>
              </a:rPr>
              <a:t>nije poželjno</a:t>
            </a:r>
          </a:p>
        </p:txBody>
      </p:sp>
      <p:sp>
        <p:nvSpPr>
          <p:cNvPr id="19" name="Pravokutnik: zaobljeni kutovi 4">
            <a:extLst>
              <a:ext uri="{FF2B5EF4-FFF2-40B4-BE49-F238E27FC236}">
                <a16:creationId xmlns:a16="http://schemas.microsoft.com/office/drawing/2014/main" id="{3645438E-29FA-916D-5160-15FE7D37D179}"/>
              </a:ext>
            </a:extLst>
          </p:cNvPr>
          <p:cNvSpPr txBox="1"/>
          <p:nvPr/>
        </p:nvSpPr>
        <p:spPr>
          <a:xfrm>
            <a:off x="8076412" y="3545235"/>
            <a:ext cx="1101375" cy="33327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r-HR" sz="1800" b="1" kern="1200" dirty="0">
                <a:solidFill>
                  <a:srgbClr val="FF0000"/>
                </a:solidFill>
              </a:rPr>
              <a:t>poželjno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4C8F6BC8-CED4-2DDF-B619-149DC9C52780}"/>
              </a:ext>
            </a:extLst>
          </p:cNvPr>
          <p:cNvSpPr txBox="1"/>
          <p:nvPr/>
        </p:nvSpPr>
        <p:spPr>
          <a:xfrm>
            <a:off x="5677685" y="3878508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r-HR" sz="1800" b="0" i="0" dirty="0">
                <a:solidFill>
                  <a:schemeClr val="tx1"/>
                </a:solidFill>
              </a:rPr>
              <a:t>„Marko, ja vjerujem da ti obično poslušaš, </a:t>
            </a:r>
            <a:r>
              <a:rPr lang="hr-HR" sz="1800" b="1" i="0" dirty="0">
                <a:solidFill>
                  <a:schemeClr val="tx1"/>
                </a:solidFill>
              </a:rPr>
              <a:t>ali sada pokazuješ nepoštovanje mojih odluka</a:t>
            </a:r>
            <a:r>
              <a:rPr lang="hr-HR" sz="1800" b="0" i="0" dirty="0">
                <a:solidFill>
                  <a:schemeClr val="tx1"/>
                </a:solidFill>
              </a:rPr>
              <a:t>, vjerujem ja da ti možeš poslušati.”</a:t>
            </a:r>
            <a:endParaRPr lang="hr-HR" sz="1800" dirty="0">
              <a:solidFill>
                <a:schemeClr val="tx1"/>
              </a:solidFill>
            </a:endParaRP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5279238E-701F-306D-D84D-15A3EEAE9530}"/>
              </a:ext>
            </a:extLst>
          </p:cNvPr>
          <p:cNvSpPr txBox="1"/>
          <p:nvPr/>
        </p:nvSpPr>
        <p:spPr>
          <a:xfrm>
            <a:off x="280676" y="4760457"/>
            <a:ext cx="50131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hr-HR" b="0" i="0" dirty="0">
                <a:solidFill>
                  <a:srgbClr val="00B050"/>
                </a:solidFill>
              </a:rPr>
              <a:t>Slaven i Filip, dok predajete novo gradivo, pričaju, dozivaju druge i smijulje se.</a:t>
            </a:r>
            <a:r>
              <a:rPr lang="hr-HR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F1E1FEDF-868F-7515-C720-948BC0AF0274}"/>
              </a:ext>
            </a:extLst>
          </p:cNvPr>
          <p:cNvSpPr txBox="1"/>
          <p:nvPr/>
        </p:nvSpPr>
        <p:spPr>
          <a:xfrm>
            <a:off x="2020151" y="5490477"/>
            <a:ext cx="15342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r-HR" b="1" i="0" dirty="0">
                <a:solidFill>
                  <a:srgbClr val="FF0000"/>
                </a:solidFill>
              </a:rPr>
              <a:t>nije poželjno</a:t>
            </a:r>
          </a:p>
        </p:txBody>
      </p:sp>
      <p:sp>
        <p:nvSpPr>
          <p:cNvPr id="25" name="Pravokutnik: zaobljeni kutovi 4">
            <a:extLst>
              <a:ext uri="{FF2B5EF4-FFF2-40B4-BE49-F238E27FC236}">
                <a16:creationId xmlns:a16="http://schemas.microsoft.com/office/drawing/2014/main" id="{2931A403-F567-6169-098F-E9BBC6D445D7}"/>
              </a:ext>
            </a:extLst>
          </p:cNvPr>
          <p:cNvSpPr txBox="1"/>
          <p:nvPr/>
        </p:nvSpPr>
        <p:spPr>
          <a:xfrm>
            <a:off x="7955823" y="5309888"/>
            <a:ext cx="1081338" cy="36933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r-HR" sz="1800" b="1" kern="1200" dirty="0">
                <a:solidFill>
                  <a:srgbClr val="FF0000"/>
                </a:solidFill>
              </a:rPr>
              <a:t>poželjno</a:t>
            </a: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132AB370-08ED-7E5C-C118-2DCFA6FBA32F}"/>
              </a:ext>
            </a:extLst>
          </p:cNvPr>
          <p:cNvSpPr txBox="1"/>
          <p:nvPr/>
        </p:nvSpPr>
        <p:spPr>
          <a:xfrm>
            <a:off x="219632" y="5845728"/>
            <a:ext cx="54580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r-HR" b="1" i="0" dirty="0">
                <a:solidFill>
                  <a:schemeClr val="tx1"/>
                </a:solidFill>
              </a:rPr>
              <a:t>„Vas dvojica glupirate se kao mala djeca, a kad pitam, ništa ne znate.”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id="{5A932BDF-C88F-436E-4B17-994BA2DABE82}"/>
              </a:ext>
            </a:extLst>
          </p:cNvPr>
          <p:cNvSpPr txBox="1"/>
          <p:nvPr/>
        </p:nvSpPr>
        <p:spPr>
          <a:xfrm>
            <a:off x="6048079" y="5675143"/>
            <a:ext cx="59781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r-HR" sz="1800" b="0" i="0" dirty="0">
                <a:solidFill>
                  <a:schemeClr val="tx1"/>
                </a:solidFill>
              </a:rPr>
              <a:t>„Vas dvojica dobri ste prijatelji</a:t>
            </a:r>
            <a:r>
              <a:rPr lang="hr-HR" sz="1800" b="1" i="0" dirty="0">
                <a:solidFill>
                  <a:schemeClr val="tx1"/>
                </a:solidFill>
              </a:rPr>
              <a:t>, ali sada me ometate,</a:t>
            </a:r>
            <a:r>
              <a:rPr lang="hr-HR" sz="1800" b="0" i="0" dirty="0">
                <a:solidFill>
                  <a:schemeClr val="tx1"/>
                </a:solidFill>
              </a:rPr>
              <a:t> pa s prijateljstvom i pričanjem možete nastaviti preko odmora.” Je li to uredu?</a:t>
            </a:r>
            <a:endParaRPr lang="hr-HR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9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7" grpId="0"/>
      <p:bldP spid="21" grpId="0"/>
      <p:bldP spid="27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hr-HR" sz="3600" b="1" dirty="0">
                <a:latin typeface="+mn-lt"/>
              </a:rPr>
              <a:t>IZBOR RIJEČI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609600" indent="-609600">
              <a:buSzPct val="120000"/>
              <a:buNone/>
            </a:pPr>
            <a:r>
              <a:rPr lang="hr-HR" sz="2400" b="1" dirty="0"/>
              <a:t>Riječi mogu izazvati različite emocije!</a:t>
            </a:r>
          </a:p>
          <a:p>
            <a:pPr marL="609600" indent="-609600">
              <a:buSzPct val="120000"/>
              <a:buNone/>
            </a:pPr>
            <a:endParaRPr lang="hr-HR" sz="2400" b="1" dirty="0"/>
          </a:p>
          <a:p>
            <a:pPr marL="609600" indent="-609600">
              <a:buSzPct val="120000"/>
              <a:buNone/>
            </a:pPr>
            <a:r>
              <a:rPr lang="hr-HR" sz="2400" b="1" dirty="0">
                <a:solidFill>
                  <a:srgbClr val="FF0000"/>
                </a:solidFill>
              </a:rPr>
              <a:t>Loše: </a:t>
            </a:r>
            <a:r>
              <a:rPr lang="hr-HR" sz="2400" dirty="0"/>
              <a:t>“Jeste li me dobro razumjeli ?”</a:t>
            </a:r>
          </a:p>
          <a:p>
            <a:pPr marL="609600" indent="-609600">
              <a:buSzPct val="120000"/>
              <a:buNone/>
            </a:pPr>
            <a:r>
              <a:rPr lang="hr-HR" sz="2400" b="1" dirty="0">
                <a:solidFill>
                  <a:schemeClr val="accent1"/>
                </a:solidFill>
              </a:rPr>
              <a:t>Dobro: </a:t>
            </a:r>
            <a:r>
              <a:rPr lang="hr-HR" sz="2400" dirty="0"/>
              <a:t>“Jesam li to jasno objasnila ?”</a:t>
            </a:r>
          </a:p>
          <a:p>
            <a:pPr marL="609600" indent="-609600" algn="ctr">
              <a:buSzPct val="120000"/>
              <a:buNone/>
            </a:pPr>
            <a:r>
              <a:rPr lang="hr-HR" sz="2400" dirty="0"/>
              <a:t>ili</a:t>
            </a:r>
          </a:p>
          <a:p>
            <a:pPr marL="609600" indent="-609600">
              <a:buSzPct val="120000"/>
              <a:buNone/>
            </a:pPr>
            <a:r>
              <a:rPr lang="hr-HR" sz="2400" b="1" dirty="0">
                <a:solidFill>
                  <a:srgbClr val="FF0000"/>
                </a:solidFill>
              </a:rPr>
              <a:t>Loše: </a:t>
            </a:r>
            <a:r>
              <a:rPr lang="hr-HR" sz="2400" dirty="0"/>
              <a:t>“Molim Vas, nemojte biti toliko nestrpljivi!”</a:t>
            </a:r>
          </a:p>
          <a:p>
            <a:pPr marL="609600" indent="-609600">
              <a:buSzPct val="120000"/>
              <a:buNone/>
            </a:pPr>
            <a:r>
              <a:rPr lang="hr-HR" sz="2400" b="1" dirty="0">
                <a:solidFill>
                  <a:schemeClr val="accent1"/>
                </a:solidFill>
              </a:rPr>
              <a:t>Dobro: </a:t>
            </a:r>
            <a:r>
              <a:rPr lang="hr-HR" sz="2400" dirty="0"/>
              <a:t>“Molim Vas, strpite se još samo malo!”</a:t>
            </a:r>
          </a:p>
          <a:p>
            <a:endParaRPr lang="hr-HR" sz="24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C:\Documents and Settings\ŠKOLA\Desktop\30.png">
            <a:extLst>
              <a:ext uri="{FF2B5EF4-FFF2-40B4-BE49-F238E27FC236}">
                <a16:creationId xmlns:a16="http://schemas.microsoft.com/office/drawing/2014/main" id="{AC74DEAC-DA5C-6EF3-DCCC-0B783ADC5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887184" y="1986939"/>
            <a:ext cx="3781051" cy="2240143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noFill/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>
            <a:extLst>
              <a:ext uri="{FF2B5EF4-FFF2-40B4-BE49-F238E27FC236}">
                <a16:creationId xmlns:a16="http://schemas.microsoft.com/office/drawing/2014/main" id="{6E16EB4C-3826-DE5E-D6D9-45FB014A4E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636458"/>
              </p:ext>
            </p:extLst>
          </p:nvPr>
        </p:nvGraphicFramePr>
        <p:xfrm>
          <a:off x="751305" y="1614183"/>
          <a:ext cx="10689389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9153">
                  <a:extLst>
                    <a:ext uri="{9D8B030D-6E8A-4147-A177-3AD203B41FA5}">
                      <a16:colId xmlns:a16="http://schemas.microsoft.com/office/drawing/2014/main" val="441927160"/>
                    </a:ext>
                  </a:extLst>
                </a:gridCol>
                <a:gridCol w="3629319">
                  <a:extLst>
                    <a:ext uri="{9D8B030D-6E8A-4147-A177-3AD203B41FA5}">
                      <a16:colId xmlns:a16="http://schemas.microsoft.com/office/drawing/2014/main" val="2931257946"/>
                    </a:ext>
                  </a:extLst>
                </a:gridCol>
                <a:gridCol w="4468305">
                  <a:extLst>
                    <a:ext uri="{9D8B030D-6E8A-4147-A177-3AD203B41FA5}">
                      <a16:colId xmlns:a16="http://schemas.microsoft.com/office/drawing/2014/main" val="2482748543"/>
                    </a:ext>
                  </a:extLst>
                </a:gridCol>
                <a:gridCol w="1212612">
                  <a:extLst>
                    <a:ext uri="{9D8B030D-6E8A-4147-A177-3AD203B41FA5}">
                      <a16:colId xmlns:a16="http://schemas.microsoft.com/office/drawing/2014/main" val="13751533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KORIŠTENJE RIJEČI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LOŠE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DOBRO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REAKCIJA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133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b="1" dirty="0"/>
                        <a:t>ZAŠTO</a:t>
                      </a:r>
                    </a:p>
                    <a:p>
                      <a:endParaRPr lang="hr-HR" dirty="0"/>
                    </a:p>
                    <a:p>
                      <a:r>
                        <a:rPr lang="hr-HR" sz="1600" dirty="0"/>
                        <a:t>Zašto ometaš nastavu?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/>
                        <a:t>- ima </a:t>
                      </a:r>
                      <a:r>
                        <a:rPr lang="hr-HR" sz="1600" b="1" dirty="0"/>
                        <a:t>optužujući prizvuk</a:t>
                      </a:r>
                    </a:p>
                    <a:p>
                      <a:r>
                        <a:rPr lang="hr-HR" sz="1600" dirty="0"/>
                        <a:t>- </a:t>
                      </a:r>
                      <a:r>
                        <a:rPr lang="hr-HR" sz="1600" b="1" dirty="0"/>
                        <a:t>zatvara komunikaciju</a:t>
                      </a:r>
                    </a:p>
                    <a:p>
                      <a:r>
                        <a:rPr lang="hr-HR" sz="1600" dirty="0"/>
                        <a:t>-  pojavljuje se </a:t>
                      </a:r>
                      <a:r>
                        <a:rPr lang="hr-HR" sz="1600" b="1" dirty="0"/>
                        <a:t>potreba obrane</a:t>
                      </a:r>
                    </a:p>
                    <a:p>
                      <a:r>
                        <a:rPr lang="hr-HR" sz="1600" dirty="0"/>
                        <a:t>-  moguća </a:t>
                      </a:r>
                      <a:r>
                        <a:rPr lang="hr-HR" sz="1600" b="1" dirty="0"/>
                        <a:t>pojava nesporazuma</a:t>
                      </a:r>
                      <a:r>
                        <a:rPr lang="hr-HR" sz="1600" dirty="0"/>
                        <a:t>/sukoba</a:t>
                      </a:r>
                    </a:p>
                    <a:p>
                      <a:r>
                        <a:rPr lang="hr-HR" sz="1600" dirty="0"/>
                        <a:t>- </a:t>
                      </a:r>
                      <a:r>
                        <a:rPr lang="hr-HR" sz="1600" b="1" dirty="0"/>
                        <a:t>ljutnja, otpor, prkos</a:t>
                      </a:r>
                    </a:p>
                    <a:p>
                      <a:r>
                        <a:rPr lang="hr-HR" sz="1600" dirty="0"/>
                        <a:t>-</a:t>
                      </a:r>
                      <a:r>
                        <a:rPr lang="hr-HR" sz="1600" b="1" dirty="0"/>
                        <a:t> šutnja</a:t>
                      </a:r>
                      <a:r>
                        <a:rPr lang="hr-HR" sz="1600" dirty="0"/>
                        <a:t>, jer ponekad nemaju odgovore na neka ponašanja, osjećaje, odluke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/>
                        <a:t>- bez obzira na način postavljanja pitanja, dobro je što komuniciramo s učenicima </a:t>
                      </a:r>
                      <a:r>
                        <a:rPr lang="hr-HR" sz="1600" b="1" dirty="0"/>
                        <a:t>i tražimo razjašnjenja za određena događanja, ponašanja, odluke ili osjećaje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/>
                        <a:t>- negativna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968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b="1" dirty="0"/>
                        <a:t>KAKO </a:t>
                      </a:r>
                    </a:p>
                    <a:p>
                      <a:endParaRPr lang="hr-HR" dirty="0"/>
                    </a:p>
                    <a:p>
                      <a:r>
                        <a:rPr lang="hr-HR" sz="1600" dirty="0"/>
                        <a:t>Kako to da ometaš nastavu?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/>
                        <a:t>- nema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b="1" dirty="0"/>
                        <a:t>- iskazuje se interes</a:t>
                      </a:r>
                    </a:p>
                    <a:p>
                      <a:r>
                        <a:rPr lang="hr-HR" sz="1600" b="1" dirty="0"/>
                        <a:t>- nema osjećaja optuživanja</a:t>
                      </a:r>
                    </a:p>
                    <a:p>
                      <a:r>
                        <a:rPr lang="hr-HR" sz="1600" b="1" dirty="0"/>
                        <a:t>- veća vjerojatnost davanja odgovora i razjašnjenja</a:t>
                      </a:r>
                    </a:p>
                    <a:p>
                      <a:r>
                        <a:rPr lang="hr-HR" sz="1600" b="1" dirty="0"/>
                        <a:t>- izostaje osjećaj napada, straha</a:t>
                      </a:r>
                    </a:p>
                    <a:p>
                      <a:r>
                        <a:rPr lang="hr-HR" sz="1600" b="1" dirty="0"/>
                        <a:t>- pridonosi učinkovitoj komunikaciji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/>
                        <a:t>- pozitivna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187975"/>
                  </a:ext>
                </a:extLst>
              </a:tr>
            </a:tbl>
          </a:graphicData>
        </a:graphic>
      </p:graphicFrame>
      <p:sp>
        <p:nvSpPr>
          <p:cNvPr id="3" name="Pravokutnik 2">
            <a:extLst>
              <a:ext uri="{FF2B5EF4-FFF2-40B4-BE49-F238E27FC236}">
                <a16:creationId xmlns:a16="http://schemas.microsoft.com/office/drawing/2014/main" id="{9285E273-5910-7C17-C9FC-2D9ECDDD2D1B}"/>
              </a:ext>
            </a:extLst>
          </p:cNvPr>
          <p:cNvSpPr/>
          <p:nvPr/>
        </p:nvSpPr>
        <p:spPr>
          <a:xfrm>
            <a:off x="3714161" y="424206"/>
            <a:ext cx="4025245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solidFill>
                  <a:schemeClr val="tx1"/>
                </a:solidFill>
              </a:rPr>
              <a:t>zašto / kako</a:t>
            </a:r>
          </a:p>
        </p:txBody>
      </p:sp>
    </p:spTree>
    <p:extLst>
      <p:ext uri="{BB962C8B-B14F-4D97-AF65-F5344CB8AC3E}">
        <p14:creationId xmlns:p14="http://schemas.microsoft.com/office/powerpoint/2010/main" val="3305743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0126EBE-126E-CC0E-60D9-36F171B08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hr-HR" sz="3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IZBJEGAVAJTE USPOREĐIVANJA S DRUGIM UČENICIMA </a:t>
            </a:r>
            <a:br>
              <a:rPr kumimoji="0" lang="hr-HR" sz="3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hr-HR" sz="3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93A7132F-24C0-B6B5-7BA3-AD9B35758B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67133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4896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ica 2">
            <a:extLst>
              <a:ext uri="{FF2B5EF4-FFF2-40B4-BE49-F238E27FC236}">
                <a16:creationId xmlns:a16="http://schemas.microsoft.com/office/drawing/2014/main" id="{589B15ED-E8ED-CC9D-E207-257AD0E3CB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273726"/>
              </p:ext>
            </p:extLst>
          </p:nvPr>
        </p:nvGraphicFramePr>
        <p:xfrm>
          <a:off x="199532" y="1159497"/>
          <a:ext cx="11792934" cy="5506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0978">
                  <a:extLst>
                    <a:ext uri="{9D8B030D-6E8A-4147-A177-3AD203B41FA5}">
                      <a16:colId xmlns:a16="http://schemas.microsoft.com/office/drawing/2014/main" val="2298694349"/>
                    </a:ext>
                  </a:extLst>
                </a:gridCol>
                <a:gridCol w="3930978">
                  <a:extLst>
                    <a:ext uri="{9D8B030D-6E8A-4147-A177-3AD203B41FA5}">
                      <a16:colId xmlns:a16="http://schemas.microsoft.com/office/drawing/2014/main" val="1366101132"/>
                    </a:ext>
                  </a:extLst>
                </a:gridCol>
                <a:gridCol w="3930978">
                  <a:extLst>
                    <a:ext uri="{9D8B030D-6E8A-4147-A177-3AD203B41FA5}">
                      <a16:colId xmlns:a16="http://schemas.microsoft.com/office/drawing/2014/main" val="3990074416"/>
                    </a:ext>
                  </a:extLst>
                </a:gridCol>
              </a:tblGrid>
              <a:tr h="455481"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chemeClr val="bg1"/>
                          </a:solidFill>
                        </a:rPr>
                        <a:t>Moguće situacije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chemeClr val="bg1"/>
                          </a:solidFill>
                        </a:rPr>
                        <a:t>Komunikacija usmjerena na </a:t>
                      </a:r>
                      <a:r>
                        <a:rPr lang="hr-HR" dirty="0">
                          <a:solidFill>
                            <a:srgbClr val="FF0000"/>
                          </a:solidFill>
                        </a:rPr>
                        <a:t>osobnost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/>
                        <a:t>Komunikacija usmjerena na </a:t>
                      </a:r>
                      <a:r>
                        <a:rPr lang="hr-HR" b="1" dirty="0">
                          <a:solidFill>
                            <a:srgbClr val="FF0000"/>
                          </a:solidFill>
                        </a:rPr>
                        <a:t>ponašanje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185521"/>
                  </a:ext>
                </a:extLst>
              </a:tr>
              <a:tr h="455481">
                <a:tc>
                  <a:txBody>
                    <a:bodyPr/>
                    <a:lstStyle/>
                    <a:p>
                      <a:r>
                        <a:rPr lang="hr-HR" dirty="0"/>
                        <a:t>Marko ne prepisuje s ploče.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Stvarno si </a:t>
                      </a:r>
                      <a:r>
                        <a:rPr lang="hr-HR" b="1" dirty="0"/>
                        <a:t>lijen.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Prepiši s ploče.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640149"/>
                  </a:ext>
                </a:extLst>
              </a:tr>
              <a:tr h="455481">
                <a:tc>
                  <a:txBody>
                    <a:bodyPr/>
                    <a:lstStyle/>
                    <a:p>
                      <a:r>
                        <a:rPr lang="hr-HR" dirty="0"/>
                        <a:t>Ivan razbacuje tuđe stvari.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Kako možeš biti tako </a:t>
                      </a:r>
                      <a:r>
                        <a:rPr lang="hr-HR" b="1" dirty="0"/>
                        <a:t>bezobrazan.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Posloži što si razbacao.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355856"/>
                  </a:ext>
                </a:extLst>
              </a:tr>
              <a:tr h="455481">
                <a:tc>
                  <a:txBody>
                    <a:bodyPr/>
                    <a:lstStyle/>
                    <a:p>
                      <a:r>
                        <a:rPr lang="hr-HR" dirty="0"/>
                        <a:t>Marija ne uspijeva izvršiti zadatak.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Baš si </a:t>
                      </a:r>
                      <a:r>
                        <a:rPr lang="hr-HR" b="1" dirty="0"/>
                        <a:t>nespretna, ništa ne možeš.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Pokušaj završiti zadatak  (nemoj odmah odustajati).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986919"/>
                  </a:ext>
                </a:extLst>
              </a:tr>
              <a:tr h="581221">
                <a:tc>
                  <a:txBody>
                    <a:bodyPr/>
                    <a:lstStyle/>
                    <a:p>
                      <a:r>
                        <a:rPr lang="hr-HR" dirty="0"/>
                        <a:t>Razred je na prošlom satu bio jako nediscipliniran.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Ponašate se kao </a:t>
                      </a:r>
                      <a:r>
                        <a:rPr lang="hr-HR" b="1" dirty="0"/>
                        <a:t>divljaci.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Ponašate se nepristojno (što možemo uraditi da to popravimo..)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916589"/>
                  </a:ext>
                </a:extLst>
              </a:tr>
              <a:tr h="581221">
                <a:tc>
                  <a:txBody>
                    <a:bodyPr/>
                    <a:lstStyle/>
                    <a:p>
                      <a:r>
                        <a:rPr lang="hr-HR" dirty="0"/>
                        <a:t>Ivana se odbija premjestiti  i svađa se s drugim učenicima.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/>
                        <a:t>Tvrdoglava si i svadljiva </a:t>
                      </a:r>
                      <a:r>
                        <a:rPr lang="hr-HR" b="1" dirty="0"/>
                        <a:t>kao kakva baba.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Premjesti se (kratko argumentirati)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139556"/>
                  </a:ext>
                </a:extLst>
              </a:tr>
              <a:tr h="868249">
                <a:tc>
                  <a:txBody>
                    <a:bodyPr/>
                    <a:lstStyle/>
                    <a:p>
                      <a:r>
                        <a:rPr lang="hr-HR" dirty="0"/>
                        <a:t>Ante ne zna gradivo.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dirty="0"/>
                        <a:t>Uključi malo mozak, nadam se da ga imaš </a:t>
                      </a:r>
                      <a:r>
                        <a:rPr lang="hr-HR" dirty="0"/>
                        <a:t>i nauči to.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Nauči, pa ćeš ispraviti ocjenu.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567917"/>
                  </a:ext>
                </a:extLst>
              </a:tr>
              <a:tr h="711331">
                <a:tc>
                  <a:txBody>
                    <a:bodyPr/>
                    <a:lstStyle/>
                    <a:p>
                      <a:r>
                        <a:rPr lang="hr-HR" dirty="0"/>
                        <a:t>Ivan ometa sat.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To je zato što ti roditelji to dozvoljavaju, </a:t>
                      </a:r>
                      <a:r>
                        <a:rPr lang="hr-HR" b="1" dirty="0"/>
                        <a:t>nemaš nikakav odgoj.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Ivane, umiri se (vjerujem da možeš..)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736215"/>
                  </a:ext>
                </a:extLst>
              </a:tr>
              <a:tr h="581221">
                <a:tc>
                  <a:txBody>
                    <a:bodyPr/>
                    <a:lstStyle/>
                    <a:p>
                      <a:r>
                        <a:rPr lang="hr-HR" dirty="0"/>
                        <a:t>Karlo se ruga drugom učeniku.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/>
                        <a:t>Bolje da pogledaš sebe </a:t>
                      </a:r>
                      <a:r>
                        <a:rPr lang="hr-HR" dirty="0"/>
                        <a:t>i svoje ružno ponašanje.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Ruganje je neprihvatljivo i to ne dozvoljavam.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656004"/>
                  </a:ext>
                </a:extLst>
              </a:tr>
            </a:tbl>
          </a:graphicData>
        </a:graphic>
      </p:graphicFrame>
      <p:sp>
        <p:nvSpPr>
          <p:cNvPr id="4" name="Pravokutnik 3">
            <a:extLst>
              <a:ext uri="{FF2B5EF4-FFF2-40B4-BE49-F238E27FC236}">
                <a16:creationId xmlns:a16="http://schemas.microsoft.com/office/drawing/2014/main" id="{AF16DD02-BAF1-B988-5F2E-2EBDCEAE4339}"/>
              </a:ext>
            </a:extLst>
          </p:cNvPr>
          <p:cNvSpPr/>
          <p:nvPr/>
        </p:nvSpPr>
        <p:spPr>
          <a:xfrm>
            <a:off x="3123414" y="245097"/>
            <a:ext cx="594517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solidFill>
                  <a:schemeClr val="tx1"/>
                </a:solidFill>
              </a:rPr>
              <a:t>KOMUNIKACIJA USMJERENA NA PONAŠANJE</a:t>
            </a:r>
          </a:p>
        </p:txBody>
      </p:sp>
    </p:spTree>
    <p:extLst>
      <p:ext uri="{BB962C8B-B14F-4D97-AF65-F5344CB8AC3E}">
        <p14:creationId xmlns:p14="http://schemas.microsoft.com/office/powerpoint/2010/main" val="4263027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9CBFFE-2885-9265-857C-8BBDFF8F5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b="1" dirty="0">
                <a:latin typeface="+mn-lt"/>
              </a:rPr>
              <a:t>POZITIVNO POTKREPLJENJE</a:t>
            </a:r>
          </a:p>
        </p:txBody>
      </p:sp>
      <p:graphicFrame>
        <p:nvGraphicFramePr>
          <p:cNvPr id="3" name="Tablica 2">
            <a:extLst>
              <a:ext uri="{FF2B5EF4-FFF2-40B4-BE49-F238E27FC236}">
                <a16:creationId xmlns:a16="http://schemas.microsoft.com/office/drawing/2014/main" id="{3262E877-C7A3-637E-3143-97645A514C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813994"/>
              </p:ext>
            </p:extLst>
          </p:nvPr>
        </p:nvGraphicFramePr>
        <p:xfrm>
          <a:off x="838200" y="1819373"/>
          <a:ext cx="10228869" cy="4347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9623">
                  <a:extLst>
                    <a:ext uri="{9D8B030D-6E8A-4147-A177-3AD203B41FA5}">
                      <a16:colId xmlns:a16="http://schemas.microsoft.com/office/drawing/2014/main" val="1945400788"/>
                    </a:ext>
                  </a:extLst>
                </a:gridCol>
                <a:gridCol w="3409623">
                  <a:extLst>
                    <a:ext uri="{9D8B030D-6E8A-4147-A177-3AD203B41FA5}">
                      <a16:colId xmlns:a16="http://schemas.microsoft.com/office/drawing/2014/main" val="4244650663"/>
                    </a:ext>
                  </a:extLst>
                </a:gridCol>
                <a:gridCol w="3409623">
                  <a:extLst>
                    <a:ext uri="{9D8B030D-6E8A-4147-A177-3AD203B41FA5}">
                      <a16:colId xmlns:a16="http://schemas.microsoft.com/office/drawing/2014/main" val="3817208885"/>
                    </a:ext>
                  </a:extLst>
                </a:gridCol>
              </a:tblGrid>
              <a:tr h="686586">
                <a:tc>
                  <a:txBody>
                    <a:bodyPr/>
                    <a:lstStyle/>
                    <a:p>
                      <a:r>
                        <a:rPr lang="hr-HR" dirty="0"/>
                        <a:t>Moguća situacija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Negativna potkrepljenja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Pozitivna potkrepljenja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093269"/>
                  </a:ext>
                </a:extLst>
              </a:tr>
              <a:tr h="686586">
                <a:tc>
                  <a:txBody>
                    <a:bodyPr/>
                    <a:lstStyle/>
                    <a:p>
                      <a:r>
                        <a:rPr lang="hr-HR" dirty="0"/>
                        <a:t>Učenik se ne može sjetiti definicije.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Ne znaš ti to, sjedni.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/>
                        <a:t>Probaj </a:t>
                      </a:r>
                      <a:r>
                        <a:rPr lang="hr-HR" dirty="0"/>
                        <a:t>se sjetiti, imamo vremena.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466198"/>
                  </a:ext>
                </a:extLst>
              </a:tr>
              <a:tr h="686586">
                <a:tc>
                  <a:txBody>
                    <a:bodyPr/>
                    <a:lstStyle/>
                    <a:p>
                      <a:r>
                        <a:rPr lang="hr-HR" dirty="0"/>
                        <a:t>Učenica ne može </a:t>
                      </a:r>
                      <a:r>
                        <a:rPr lang="hr-HR" dirty="0" err="1"/>
                        <a:t>preskoćiti</a:t>
                      </a:r>
                      <a:r>
                        <a:rPr lang="hr-HR" dirty="0"/>
                        <a:t> spravu.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Ništa od toga, sljedeća.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/>
                        <a:t>Pokuša</a:t>
                      </a:r>
                      <a:r>
                        <a:rPr lang="hr-HR" dirty="0"/>
                        <a:t>j polako doskočiti, pomoći ću ti.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079202"/>
                  </a:ext>
                </a:extLst>
              </a:tr>
              <a:tr h="686586">
                <a:tc>
                  <a:txBody>
                    <a:bodyPr/>
                    <a:lstStyle/>
                    <a:p>
                      <a:r>
                        <a:rPr lang="hr-HR" dirty="0"/>
                        <a:t>Učenik ne uspijeva prepisati tekst.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Prepiši od nekog nakon sata, spor si.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Koncentriraj se, </a:t>
                      </a:r>
                      <a:r>
                        <a:rPr lang="hr-HR" b="1" dirty="0"/>
                        <a:t>možeš</a:t>
                      </a:r>
                      <a:r>
                        <a:rPr lang="hr-HR" dirty="0"/>
                        <a:t> stići.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315840"/>
                  </a:ext>
                </a:extLst>
              </a:tr>
              <a:tr h="885374">
                <a:tc>
                  <a:txBody>
                    <a:bodyPr/>
                    <a:lstStyle/>
                    <a:p>
                      <a:r>
                        <a:rPr lang="hr-HR" dirty="0"/>
                        <a:t>Primjećujemo da učenica ne piše tijekom sata, a nakon nekog vremena počinje pisati.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Sad si se sjetila, ne moraš ni sada.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Vidim da pišeš, to je</a:t>
                      </a:r>
                      <a:r>
                        <a:rPr lang="hr-HR" b="1" dirty="0"/>
                        <a:t> dobro</a:t>
                      </a:r>
                      <a:r>
                        <a:rPr lang="hr-HR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368262"/>
                  </a:ext>
                </a:extLst>
              </a:tr>
              <a:tr h="686586">
                <a:tc>
                  <a:txBody>
                    <a:bodyPr/>
                    <a:lstStyle/>
                    <a:p>
                      <a:r>
                        <a:rPr lang="hr-HR" dirty="0"/>
                        <a:t>Učenica se rasplakala zbog ocjene.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Sad ne vrijedi plakati.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Naučit ćeš i ispraviti ocjenu, i </a:t>
                      </a:r>
                      <a:r>
                        <a:rPr lang="hr-HR" b="1" dirty="0"/>
                        <a:t>bit će sve u redu.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713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988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8A70D55-BBFD-05BB-6B81-AAF56040A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b="1">
                <a:latin typeface="+mn-lt"/>
              </a:rPr>
              <a:t>AKTIVNO SLUŠANJE UČENIKA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C:\Documents and Settings\ŠKOLA\Desktop\25.png">
            <a:extLst>
              <a:ext uri="{FF2B5EF4-FFF2-40B4-BE49-F238E27FC236}">
                <a16:creationId xmlns:a16="http://schemas.microsoft.com/office/drawing/2014/main" id="{362E42BA-7138-A3AE-5DA8-C89D4799C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99048" y="699516"/>
            <a:ext cx="5458968" cy="5458968"/>
          </a:xfrm>
          <a:prstGeom prst="rect">
            <a:avLst/>
          </a:prstGeom>
          <a:noFill/>
        </p:spPr>
      </p:pic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6748EE21-956F-943A-F4D6-EA846F2283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032104"/>
              </p:ext>
            </p:extLst>
          </p:nvPr>
        </p:nvGraphicFramePr>
        <p:xfrm>
          <a:off x="630936" y="2660904"/>
          <a:ext cx="4818888" cy="3547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2340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lika na kojoj se prikazuje zamućenje, šarenilo, zamućeno, plavo&#10;&#10;Opis je automatski generiran">
            <a:extLst>
              <a:ext uri="{FF2B5EF4-FFF2-40B4-BE49-F238E27FC236}">
                <a16:creationId xmlns:a16="http://schemas.microsoft.com/office/drawing/2014/main" id="{EBF4E333-377A-640E-ECAE-BA04C0F1BD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20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Rezervirano mjesto sadržaja 2">
            <a:extLst>
              <a:ext uri="{FF2B5EF4-FFF2-40B4-BE49-F238E27FC236}">
                <a16:creationId xmlns:a16="http://schemas.microsoft.com/office/drawing/2014/main" id="{561CAA06-7A64-20D6-9790-B684D14DEC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21905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1892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148EEDC-1D45-B0DD-332C-EA9E2A8A0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hr-HR" sz="5000" b="1">
                <a:latin typeface="+mn-lt"/>
              </a:rPr>
              <a:t>Upute za aktivno slušanje: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C636576-79A2-58FD-093F-4328EC420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hr-HR" sz="2200" dirty="0"/>
              <a:t>Odlučite da ćete slušati</a:t>
            </a:r>
          </a:p>
          <a:p>
            <a:r>
              <a:rPr lang="hr-HR" sz="2200" dirty="0"/>
              <a:t>Gledajte učenika u oči</a:t>
            </a:r>
          </a:p>
          <a:p>
            <a:r>
              <a:rPr lang="hr-HR" sz="2200" dirty="0"/>
              <a:t>U razgovor unesite i neke neverbalne znakove</a:t>
            </a:r>
          </a:p>
          <a:p>
            <a:r>
              <a:rPr lang="hr-HR" sz="2200" dirty="0"/>
              <a:t>Parafrazirajte</a:t>
            </a:r>
          </a:p>
          <a:p>
            <a:r>
              <a:rPr lang="hr-HR" sz="2200" dirty="0"/>
              <a:t>Reflektirajte </a:t>
            </a:r>
          </a:p>
          <a:p>
            <a:r>
              <a:rPr lang="hr-HR" sz="2200" dirty="0"/>
              <a:t>Pitajte </a:t>
            </a:r>
          </a:p>
          <a:p>
            <a:pPr marL="0" indent="0">
              <a:buNone/>
            </a:pPr>
            <a:endParaRPr lang="hr-HR" sz="2200" dirty="0"/>
          </a:p>
        </p:txBody>
      </p:sp>
      <p:pic>
        <p:nvPicPr>
          <p:cNvPr id="4" name="Picture 4" descr="C:\Documents and Settings\ŠKOLA\Desktop\25.png">
            <a:extLst>
              <a:ext uri="{FF2B5EF4-FFF2-40B4-BE49-F238E27FC236}">
                <a16:creationId xmlns:a16="http://schemas.microsoft.com/office/drawing/2014/main" id="{7C50B02B-F140-9D9B-D92E-C5A7D39287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r="-1" b="301"/>
          <a:stretch/>
        </p:blipFill>
        <p:spPr bwMode="auto">
          <a:xfrm>
            <a:off x="6099048" y="707759"/>
            <a:ext cx="5458968" cy="5442482"/>
          </a:xfrm>
          <a:prstGeom prst="rect">
            <a:avLst/>
          </a:prstGeom>
          <a:noFill/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38E535C0-4FE4-3C34-8F79-E3B912B9AC83}"/>
              </a:ext>
            </a:extLst>
          </p:cNvPr>
          <p:cNvSpPr/>
          <p:nvPr/>
        </p:nvSpPr>
        <p:spPr>
          <a:xfrm>
            <a:off x="3572758" y="5207366"/>
            <a:ext cx="7795967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hr-HR" sz="2400" b="1" dirty="0">
                <a:solidFill>
                  <a:srgbClr val="FF0000"/>
                </a:solidFill>
              </a:rPr>
              <a:t>Slušanje jest: Aktivno nastojanje da razumijemo što sugovornik nastoji poručiti</a:t>
            </a:r>
          </a:p>
        </p:txBody>
      </p:sp>
    </p:spTree>
    <p:extLst>
      <p:ext uri="{BB962C8B-B14F-4D97-AF65-F5344CB8AC3E}">
        <p14:creationId xmlns:p14="http://schemas.microsoft.com/office/powerpoint/2010/main" val="289015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619" name="Rectangle 68615">
            <a:extLst>
              <a:ext uri="{FF2B5EF4-FFF2-40B4-BE49-F238E27FC236}">
                <a16:creationId xmlns:a16="http://schemas.microsoft.com/office/drawing/2014/main" id="{7DA1F35B-C8F7-4A5A-9339-7DA4D785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618" name="Arc 68617">
            <a:extLst>
              <a:ext uri="{FF2B5EF4-FFF2-40B4-BE49-F238E27FC236}">
                <a16:creationId xmlns:a16="http://schemas.microsoft.com/office/drawing/2014/main" id="{B2D4AD41-40DA-4A81-92F5-B6E3BA1ED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8175088" y="45795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78" name="AutoShape 2">
            <a:extLst>
              <a:ext uri="{FF2B5EF4-FFF2-40B4-BE49-F238E27FC236}">
                <a16:creationId xmlns:a16="http://schemas.microsoft.com/office/drawing/2014/main" id="{799D3383-D329-EAA6-8910-4AA1EFA2DF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hr-HR" altLang="sr-Latn-RS" b="1" dirty="0">
                <a:latin typeface="+mn-lt"/>
              </a:rPr>
              <a:t>Slušanje-sedam vrsta neslušanja</a:t>
            </a:r>
            <a:endParaRPr lang="en-US" altLang="sr-Latn-RS" b="1" dirty="0">
              <a:latin typeface="+mn-lt"/>
            </a:endParaRP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133D890A-7754-AB2B-4344-9C47B9AA3E3F}"/>
              </a:ext>
            </a:extLst>
          </p:cNvPr>
          <p:cNvSpPr>
            <a:spLocks noChangeArrowheads="1"/>
          </p:cNvSpPr>
          <p:nvPr/>
        </p:nvSpPr>
        <p:spPr>
          <a:xfrm>
            <a:off x="1462156" y="1825625"/>
            <a:ext cx="4823145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 defTabSz="950976">
              <a:spcAft>
                <a:spcPts val="600"/>
              </a:spcAft>
              <a:buFont typeface="+mj-lt"/>
              <a:buAutoNum type="arabicPeriod"/>
            </a:pPr>
            <a:r>
              <a:rPr lang="hr-HR" altLang="sr-Latn-RS" sz="208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Pseudoslušanje</a:t>
            </a:r>
            <a:endParaRPr lang="hr-HR" altLang="sr-Latn-RS" sz="208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indent="-457200" defTabSz="950976">
              <a:spcAft>
                <a:spcPts val="600"/>
              </a:spcAft>
              <a:buFont typeface="+mj-lt"/>
              <a:buAutoNum type="arabicPeriod"/>
            </a:pPr>
            <a:r>
              <a:rPr lang="hr-HR" altLang="sr-Latn-RS" sz="20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Jednoslojno slušanje</a:t>
            </a:r>
          </a:p>
          <a:p>
            <a:pPr marL="457200" indent="-457200" defTabSz="950976">
              <a:spcAft>
                <a:spcPts val="600"/>
              </a:spcAft>
              <a:buFont typeface="+mj-lt"/>
              <a:buAutoNum type="arabicPeriod"/>
            </a:pPr>
            <a:r>
              <a:rPr lang="hr-HR" altLang="sr-Latn-RS" sz="20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Selektivno slušanje</a:t>
            </a:r>
          </a:p>
          <a:p>
            <a:pPr marL="457200" indent="-457200" defTabSz="950976">
              <a:spcAft>
                <a:spcPts val="600"/>
              </a:spcAft>
              <a:buFont typeface="+mj-lt"/>
              <a:buAutoNum type="arabicPeriod"/>
            </a:pPr>
            <a:r>
              <a:rPr lang="hr-HR" altLang="sr-Latn-RS" sz="20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Selektivno odbacivanje</a:t>
            </a:r>
          </a:p>
          <a:p>
            <a:pPr marL="457200" indent="-457200" defTabSz="950976">
              <a:spcAft>
                <a:spcPts val="600"/>
              </a:spcAft>
              <a:buFont typeface="+mj-lt"/>
              <a:buAutoNum type="arabicPeriod"/>
            </a:pPr>
            <a:r>
              <a:rPr lang="hr-HR" altLang="sr-Latn-RS" sz="20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Otimanje riječi</a:t>
            </a:r>
          </a:p>
          <a:p>
            <a:pPr marL="457200" indent="-457200" defTabSz="950976">
              <a:spcAft>
                <a:spcPts val="600"/>
              </a:spcAft>
              <a:buFont typeface="+mj-lt"/>
              <a:buAutoNum type="arabicPeriod"/>
            </a:pPr>
            <a:r>
              <a:rPr lang="hr-HR" altLang="sr-Latn-RS" sz="20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Obrambeno ili def</a:t>
            </a:r>
            <a:r>
              <a:rPr lang="hr-HR" altLang="sr-Latn-RS" sz="2080" dirty="0"/>
              <a:t>a</a:t>
            </a:r>
            <a:r>
              <a:rPr lang="hr-HR" altLang="sr-Latn-RS" sz="20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nzivno slušanje</a:t>
            </a:r>
          </a:p>
          <a:p>
            <a:pPr marL="457200" indent="-457200" defTabSz="950976">
              <a:spcAft>
                <a:spcPts val="600"/>
              </a:spcAft>
              <a:buFont typeface="+mj-lt"/>
              <a:buAutoNum type="arabicPeriod"/>
            </a:pPr>
            <a:r>
              <a:rPr lang="hr-HR" altLang="sr-Latn-RS" sz="20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Slušanje u zasjedi</a:t>
            </a:r>
          </a:p>
          <a:p>
            <a:pPr eaLnBrk="1" hangingPunct="1">
              <a:spcAft>
                <a:spcPts val="600"/>
              </a:spcAft>
            </a:pPr>
            <a:endParaRPr lang="en-US" altLang="sr-Latn-RS" sz="2000" dirty="0"/>
          </a:p>
        </p:txBody>
      </p:sp>
      <p:pic>
        <p:nvPicPr>
          <p:cNvPr id="24580" name="Picture 8" descr="MM900234765[1]">
            <a:extLst>
              <a:ext uri="{FF2B5EF4-FFF2-40B4-BE49-F238E27FC236}">
                <a16:creationId xmlns:a16="http://schemas.microsoft.com/office/drawing/2014/main" id="{A33B6E87-AB5A-92D7-A7BA-9810A3664A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8030" y="3110494"/>
            <a:ext cx="2891814" cy="221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45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8127456-2C7B-5B68-2381-3B8E920BA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hr-HR" sz="5000" b="1">
                <a:latin typeface="+mn-lt"/>
              </a:rPr>
              <a:t>VAŽAN JE TON GLASA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8BB2ED6-299B-E610-AE45-B04FFFD10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hr-HR" sz="2200" dirty="0"/>
              <a:t>Spuštanje ili podizanje glasa</a:t>
            </a:r>
          </a:p>
          <a:p>
            <a:r>
              <a:rPr lang="hr-HR" sz="2200" dirty="0"/>
              <a:t>Ubrzani ili usporeni govor</a:t>
            </a:r>
          </a:p>
          <a:p>
            <a:r>
              <a:rPr lang="hr-HR" sz="2200" dirty="0"/>
              <a:t>Naglašavanje pojedinih riječi</a:t>
            </a:r>
          </a:p>
          <a:p>
            <a:r>
              <a:rPr lang="hr-HR" sz="2200" dirty="0"/>
              <a:t>Umetnute pauze i sl.</a:t>
            </a:r>
          </a:p>
        </p:txBody>
      </p:sp>
      <p:pic>
        <p:nvPicPr>
          <p:cNvPr id="5" name="Slika 4" descr="Slika na kojoj se prikazuje skeč, umjetničko djelo, crno-bijelo&#10;&#10;Opis je automatski generiran">
            <a:extLst>
              <a:ext uri="{FF2B5EF4-FFF2-40B4-BE49-F238E27FC236}">
                <a16:creationId xmlns:a16="http://schemas.microsoft.com/office/drawing/2014/main" id="{4506BAFF-6301-DDF5-8C25-6126EC3A0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1293179"/>
            <a:ext cx="5458968" cy="427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02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699011A-F5F5-741A-5271-E81E9AE56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hr-HR" sz="3400" b="1">
                <a:latin typeface="+mn-lt"/>
              </a:rPr>
              <a:t>VAŠE TIJELO NEKA RADI ZA VAS, A NE PROTIV VAS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4B99338-7A8D-8255-BF8C-A6E7B1EB8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hr-HR" sz="2200" dirty="0"/>
              <a:t>Gestikulacija neka bude prirodna</a:t>
            </a:r>
          </a:p>
          <a:p>
            <a:r>
              <a:rPr lang="hr-HR" sz="2200" dirty="0"/>
              <a:t>Kretnje neka potkrepljuju riječi koje govorite</a:t>
            </a:r>
          </a:p>
          <a:p>
            <a:r>
              <a:rPr lang="hr-HR" sz="2200" dirty="0"/>
              <a:t>Usporite kretnje</a:t>
            </a:r>
          </a:p>
          <a:p>
            <a:endParaRPr lang="hr-HR" sz="2200" dirty="0"/>
          </a:p>
          <a:p>
            <a:pPr marL="0" indent="0">
              <a:buNone/>
            </a:pPr>
            <a:r>
              <a:rPr lang="hr-HR" sz="2200" dirty="0"/>
              <a:t>Ako odrješito klimamo glavom, a istovremeno izgovaramo „da” tko će nam vjerovati?</a:t>
            </a:r>
          </a:p>
        </p:txBody>
      </p:sp>
      <p:pic>
        <p:nvPicPr>
          <p:cNvPr id="5" name="Slika 4" descr="Slika na kojoj se prikazuje odijevanje, Ljudsko lice, žena, haljina&#10;&#10;Opis je automatski generiran">
            <a:extLst>
              <a:ext uri="{FF2B5EF4-FFF2-40B4-BE49-F238E27FC236}">
                <a16:creationId xmlns:a16="http://schemas.microsoft.com/office/drawing/2014/main" id="{E279A139-2FA5-E6C0-DE8B-2B4EB17DF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1886842"/>
            <a:ext cx="5458968" cy="308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11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E030B4-CE02-82F2-8943-DDD47C8F7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latin typeface="+mn-lt"/>
              </a:rPr>
              <a:t>Poruka aktivnog slušanja:</a:t>
            </a:r>
          </a:p>
        </p:txBody>
      </p:sp>
      <p:graphicFrame>
        <p:nvGraphicFramePr>
          <p:cNvPr id="8" name="Rezervirano mjesto sadržaja 2">
            <a:extLst>
              <a:ext uri="{FF2B5EF4-FFF2-40B4-BE49-F238E27FC236}">
                <a16:creationId xmlns:a16="http://schemas.microsoft.com/office/drawing/2014/main" id="{F45D4ECE-D237-6518-4AF7-E1C4B2FB827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ravokutnik 3">
            <a:extLst>
              <a:ext uri="{FF2B5EF4-FFF2-40B4-BE49-F238E27FC236}">
                <a16:creationId xmlns:a16="http://schemas.microsoft.com/office/drawing/2014/main" id="{B2B0B921-B783-774F-800E-7A0D18B510F8}"/>
              </a:ext>
            </a:extLst>
          </p:cNvPr>
          <p:cNvSpPr/>
          <p:nvPr/>
        </p:nvSpPr>
        <p:spPr>
          <a:xfrm>
            <a:off x="1744058" y="5397500"/>
            <a:ext cx="838985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solidFill>
                  <a:srgbClr val="FFC000"/>
                </a:solidFill>
              </a:rPr>
              <a:t>Zlatno pravilo:</a:t>
            </a:r>
          </a:p>
          <a:p>
            <a:pPr algn="ctr"/>
            <a:r>
              <a:rPr lang="hr-HR" sz="3200" b="1" dirty="0">
                <a:solidFill>
                  <a:srgbClr val="FFC000"/>
                </a:solidFill>
              </a:rPr>
              <a:t>Slušajte onako kako želite da drugi slušaju vas!</a:t>
            </a:r>
          </a:p>
        </p:txBody>
      </p:sp>
      <p:pic>
        <p:nvPicPr>
          <p:cNvPr id="6" name="Slika 5" descr="Slika na kojoj se prikazuje skeč, silueta, crtež, umjetničko djelo&#10;&#10;Opis je automatski generiran">
            <a:extLst>
              <a:ext uri="{FF2B5EF4-FFF2-40B4-BE49-F238E27FC236}">
                <a16:creationId xmlns:a16="http://schemas.microsoft.com/office/drawing/2014/main" id="{9A020F6B-A945-CD6B-73BF-61DAB1322C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06" y="256871"/>
            <a:ext cx="207645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6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C5B0085-3135-EE02-8EF7-29EC5D3AE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hr-HR" sz="2400" b="1" dirty="0">
                <a:latin typeface="+mn-lt"/>
              </a:rPr>
              <a:t>NASTAVNICI SU POSEBNO UGROŽENA SKUPINA AKO NE ZNAJU DOBRO KOMUNICIRATI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22F76D-7E7A-A640-5441-C3F120119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200" b="1" dirty="0">
                <a:solidFill>
                  <a:srgbClr val="FF0000"/>
                </a:solidFill>
              </a:rPr>
              <a:t>Potencijalne posljedice:</a:t>
            </a:r>
          </a:p>
          <a:p>
            <a:r>
              <a:rPr lang="hr-HR" sz="2200" dirty="0"/>
              <a:t>Nedisciplina na satu</a:t>
            </a:r>
          </a:p>
          <a:p>
            <a:r>
              <a:rPr lang="hr-HR" sz="2200" dirty="0"/>
              <a:t>Učenici ih provociraju</a:t>
            </a:r>
          </a:p>
          <a:p>
            <a:r>
              <a:rPr lang="hr-HR" sz="2200" dirty="0"/>
              <a:t>Ravnatelj</a:t>
            </a:r>
          </a:p>
          <a:p>
            <a:r>
              <a:rPr lang="hr-HR" sz="2200" dirty="0"/>
              <a:t>Roditelji</a:t>
            </a:r>
          </a:p>
          <a:p>
            <a:r>
              <a:rPr lang="hr-HR" sz="2200" dirty="0"/>
              <a:t>Savjetnici…</a:t>
            </a:r>
          </a:p>
        </p:txBody>
      </p:sp>
      <p:pic>
        <p:nvPicPr>
          <p:cNvPr id="4" name="Slika 1" descr="Slika na kojoj se prikazuje crtež, skeč, ilustracija, ukrasni isječci&#10;&#10;Opis je automatski generiran">
            <a:extLst>
              <a:ext uri="{FF2B5EF4-FFF2-40B4-BE49-F238E27FC236}">
                <a16:creationId xmlns:a16="http://schemas.microsoft.com/office/drawing/2014/main" id="{3368ADAD-9CF8-1ECC-46D4-51D71A0AB3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4" r="19964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155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6EDD735-D8AF-46C3-F134-2499BE969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hr-HR" sz="2400" b="1" dirty="0">
                <a:latin typeface="+mn-lt"/>
              </a:rPr>
              <a:t>TIPOVI UČENIKA KOJI PRAVE PROBLEME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F3381CA-A51D-3F66-B500-64D96F920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hr-HR" sz="2200"/>
              <a:t>Hiperaktivni</a:t>
            </a:r>
          </a:p>
          <a:p>
            <a:r>
              <a:rPr lang="hr-HR" sz="2200"/>
              <a:t>Oni koji namjerno ometaju rad</a:t>
            </a:r>
          </a:p>
          <a:p>
            <a:r>
              <a:rPr lang="hr-HR" sz="2200"/>
              <a:t>Oni koji ne žele raditi</a:t>
            </a:r>
          </a:p>
          <a:p>
            <a:r>
              <a:rPr lang="hr-HR" sz="2200"/>
              <a:t>Oni koji ne mogu pratiti rad</a:t>
            </a:r>
          </a:p>
        </p:txBody>
      </p:sp>
      <p:pic>
        <p:nvPicPr>
          <p:cNvPr id="5" name="Picture 3" descr="C:\Documents and Settings\ŠKOLA\Desktop\slike učenici\16.jpg">
            <a:extLst>
              <a:ext uri="{FF2B5EF4-FFF2-40B4-BE49-F238E27FC236}">
                <a16:creationId xmlns:a16="http://schemas.microsoft.com/office/drawing/2014/main" id="{F8526247-C76F-7367-C15C-AD146C13C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99048" y="1223577"/>
            <a:ext cx="5458968" cy="44108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0456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 fontScale="90000"/>
          </a:bodyPr>
          <a:lstStyle/>
          <a:p>
            <a:r>
              <a:rPr lang="hr-HR" sz="3100" b="1" dirty="0">
                <a:latin typeface="+mn-lt"/>
              </a:rPr>
              <a:t>Kako komunicirati s učenikom koji pravi probleme?</a:t>
            </a:r>
            <a:br>
              <a:rPr lang="hr-HR" sz="2600" dirty="0"/>
            </a:br>
            <a:endParaRPr lang="hr-HR" sz="2600" dirty="0"/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hr-HR" sz="1500" b="1" dirty="0">
                <a:solidFill>
                  <a:srgbClr val="FF0000"/>
                </a:solidFill>
              </a:rPr>
              <a:t>RECITE: </a:t>
            </a:r>
            <a:r>
              <a:rPr lang="hr-HR" sz="1500" b="1" dirty="0"/>
              <a:t>”Ivane, vidim da želiš prekidati  i ometati nastavu, hoćeš li nam reći zašto?</a:t>
            </a:r>
          </a:p>
          <a:p>
            <a:r>
              <a:rPr lang="hr-HR" sz="1500" b="1" dirty="0">
                <a:solidFill>
                  <a:srgbClr val="FF0000"/>
                </a:solidFill>
              </a:rPr>
              <a:t>Bez naredbe: </a:t>
            </a:r>
            <a:r>
              <a:rPr lang="hr-HR" sz="1500" b="1" dirty="0"/>
              <a:t>Ne prekidaj me!</a:t>
            </a:r>
          </a:p>
          <a:p>
            <a:pPr>
              <a:buNone/>
            </a:pPr>
            <a:endParaRPr lang="hr-HR" sz="1500" b="1" dirty="0"/>
          </a:p>
          <a:p>
            <a:r>
              <a:rPr lang="hr-HR" sz="1500" b="1" dirty="0"/>
              <a:t>ILI “Ivane, sada vidim da me želiš isprovocirati i ometati nastavu. Jesam li u pravu?</a:t>
            </a:r>
          </a:p>
          <a:p>
            <a:pPr>
              <a:buNone/>
            </a:pPr>
            <a:endParaRPr lang="hr-HR" sz="1500" b="1" dirty="0"/>
          </a:p>
          <a:p>
            <a:r>
              <a:rPr lang="hr-HR" sz="1500" b="1" dirty="0">
                <a:solidFill>
                  <a:srgbClr val="0070C0"/>
                </a:solidFill>
              </a:rPr>
              <a:t>Poslije slijedi:</a:t>
            </a:r>
          </a:p>
          <a:p>
            <a:r>
              <a:rPr lang="hr-HR" sz="1500" b="1" dirty="0"/>
              <a:t>razgovor</a:t>
            </a:r>
          </a:p>
          <a:p>
            <a:r>
              <a:rPr lang="hr-HR" sz="1500" b="1" dirty="0"/>
              <a:t>akcija</a:t>
            </a:r>
          </a:p>
          <a:p>
            <a:r>
              <a:rPr lang="hr-HR" sz="1500" b="1" dirty="0"/>
              <a:t>dogovor</a:t>
            </a:r>
          </a:p>
          <a:p>
            <a:endParaRPr lang="hr-HR" sz="1500" dirty="0"/>
          </a:p>
        </p:txBody>
      </p:sp>
      <p:pic>
        <p:nvPicPr>
          <p:cNvPr id="4" name="Picture 5" descr="C:\Documents and Settings\ŠKOLA\Desktop\slike učenici\10.png">
            <a:extLst>
              <a:ext uri="{FF2B5EF4-FFF2-40B4-BE49-F238E27FC236}">
                <a16:creationId xmlns:a16="http://schemas.microsoft.com/office/drawing/2014/main" id="{22FC0567-5148-D0FB-D1DC-8C4668BB8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99048" y="1548689"/>
            <a:ext cx="5458968" cy="3760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C637F80-19FB-1542-146C-D614F5128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hr-HR" sz="3200" b="1" dirty="0">
                <a:latin typeface="+mn-lt"/>
              </a:rPr>
              <a:t>Kako postići disciplinu dobrom komunikacijom?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FEA89B9-6A19-5AB3-DC11-4D7BD74B4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kumimoji="0" lang="hr-HR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Disciplinu u razredu </a:t>
            </a:r>
            <a:r>
              <a:rPr kumimoji="0" lang="hr-HR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ne možemo </a:t>
            </a:r>
            <a:r>
              <a:rPr kumimoji="0" lang="hr-HR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postići </a:t>
            </a:r>
            <a:r>
              <a:rPr kumimoji="0" lang="hr-HR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samo</a:t>
            </a:r>
            <a:r>
              <a:rPr kumimoji="0" lang="hr-HR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:</a:t>
            </a:r>
            <a:endParaRPr lang="hr-HR" sz="2200" b="1" dirty="0"/>
          </a:p>
          <a:p>
            <a:r>
              <a:rPr lang="hr-HR" sz="2200" b="1" dirty="0"/>
              <a:t>Racionalnim argumentima </a:t>
            </a:r>
            <a:r>
              <a:rPr lang="hr-HR" sz="2200" dirty="0"/>
              <a:t>(Moraš učiti zato što…)</a:t>
            </a:r>
          </a:p>
          <a:p>
            <a:r>
              <a:rPr lang="hr-HR" sz="2200" b="1" dirty="0"/>
              <a:t>Pritiskom autoriteta </a:t>
            </a:r>
            <a:r>
              <a:rPr lang="hr-HR" sz="2200" dirty="0"/>
              <a:t>(moraš me slušati zato što…)</a:t>
            </a:r>
          </a:p>
          <a:p>
            <a:r>
              <a:rPr lang="hr-HR" sz="2200" b="1" dirty="0"/>
              <a:t>Ucjenama</a:t>
            </a:r>
            <a:r>
              <a:rPr lang="hr-HR" sz="2200" dirty="0"/>
              <a:t> (Ako ne budeš slušao/učio…dobit ćeš jedinicu.)</a:t>
            </a:r>
          </a:p>
        </p:txBody>
      </p:sp>
      <p:pic>
        <p:nvPicPr>
          <p:cNvPr id="4" name="Slika 1" descr="Slika na kojoj se prikazuje crtić, umjetničko djelo&#10;&#10;Opis je automatski generiran">
            <a:extLst>
              <a:ext uri="{FF2B5EF4-FFF2-40B4-BE49-F238E27FC236}">
                <a16:creationId xmlns:a16="http://schemas.microsoft.com/office/drawing/2014/main" id="{3B33B70D-BE55-DD69-D236-13C3673E68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4" r="2" b="2619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8161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ACB6C62-10B7-10E8-D9AD-540B551F6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hr-HR" sz="3000" b="1" dirty="0">
                <a:latin typeface="+mn-lt"/>
              </a:rPr>
              <a:t>Početna disciplina na satu najlakše se osigura u prvih 10-20 sekundi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4950F42-D1D1-AE3C-D97D-EEC6F9662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r-HR" sz="2200" dirty="0"/>
              <a:t>4 ključa uspješnosti:</a:t>
            </a:r>
          </a:p>
          <a:p>
            <a:pPr marL="0" indent="0">
              <a:buNone/>
            </a:pPr>
            <a:endParaRPr lang="hr-HR" sz="2200" dirty="0"/>
          </a:p>
          <a:p>
            <a:r>
              <a:rPr lang="hr-HR" sz="2200" dirty="0"/>
              <a:t>Dobar ulazni nastup</a:t>
            </a:r>
          </a:p>
          <a:p>
            <a:r>
              <a:rPr lang="hr-HR" sz="2200" dirty="0"/>
              <a:t>Zračenje entuzijazmom</a:t>
            </a:r>
          </a:p>
          <a:p>
            <a:r>
              <a:rPr lang="hr-HR" sz="2200" dirty="0"/>
              <a:t>Zračenje energijom</a:t>
            </a:r>
          </a:p>
          <a:p>
            <a:r>
              <a:rPr lang="hr-HR" sz="2200" dirty="0"/>
              <a:t>Dosljednost</a:t>
            </a:r>
          </a:p>
          <a:p>
            <a:pPr marL="0" indent="0">
              <a:buNone/>
            </a:pPr>
            <a:endParaRPr lang="hr-HR" sz="2200" dirty="0"/>
          </a:p>
        </p:txBody>
      </p:sp>
      <p:pic>
        <p:nvPicPr>
          <p:cNvPr id="5" name="Slika 4" descr="Slika na kojoj se prikazuje tekst, isječak crteža&#10;&#10;Opis je automatski generiran">
            <a:extLst>
              <a:ext uri="{FF2B5EF4-FFF2-40B4-BE49-F238E27FC236}">
                <a16:creationId xmlns:a16="http://schemas.microsoft.com/office/drawing/2014/main" id="{E1ED218B-26D4-D185-4F23-68F7A6981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598" y="640080"/>
            <a:ext cx="3053867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77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3D7C684-8AD7-465B-5FDE-182D81CF6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 fontScale="90000"/>
          </a:bodyPr>
          <a:lstStyle/>
          <a:p>
            <a:r>
              <a:rPr lang="hr-HR" sz="4600" b="1" dirty="0">
                <a:latin typeface="+mn-lt"/>
              </a:rPr>
              <a:t>Što nastavnici trebaju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9671001-1CBC-F5C5-1BC3-634F42AB1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hr-HR" sz="1500" dirty="0"/>
              <a:t>osvijestiti važnost profesionalnog odnosa i komunikacije s učenicima</a:t>
            </a:r>
          </a:p>
          <a:p>
            <a:r>
              <a:rPr lang="hr-HR" sz="1500" dirty="0"/>
              <a:t>prepoznati vlastiti način komunikacije</a:t>
            </a:r>
          </a:p>
          <a:p>
            <a:r>
              <a:rPr lang="hr-HR" sz="1500" dirty="0"/>
              <a:t>prepoznati primjere moguće neučinkovite komunikacije na nastavi</a:t>
            </a:r>
          </a:p>
          <a:p>
            <a:r>
              <a:rPr lang="hr-HR" sz="1500" dirty="0"/>
              <a:t>unaprijediti komunikacijske vještine</a:t>
            </a:r>
          </a:p>
          <a:p>
            <a:r>
              <a:rPr lang="hr-HR" sz="1500" dirty="0"/>
              <a:t>koristiti se efikasnijim metodama discipliniranja i upravljanja razrednom klimom</a:t>
            </a:r>
          </a:p>
          <a:p>
            <a:pPr marL="0" indent="0">
              <a:buNone/>
            </a:pPr>
            <a:endParaRPr lang="hr-HR" sz="1500" dirty="0"/>
          </a:p>
        </p:txBody>
      </p:sp>
      <p:pic>
        <p:nvPicPr>
          <p:cNvPr id="5" name="Slika 4" descr="Slika na kojoj se prikazuje crtež, Crtić, crtić, ukrasni isječci&#10;&#10;Opis je automatski generiran">
            <a:extLst>
              <a:ext uri="{FF2B5EF4-FFF2-40B4-BE49-F238E27FC236}">
                <a16:creationId xmlns:a16="http://schemas.microsoft.com/office/drawing/2014/main" id="{3B9F1F54-DBFC-ABD6-4D2B-DE531C0FD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52" y="640080"/>
            <a:ext cx="6693408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904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275522A-ECE2-41AD-7F50-6B65408CE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hr-HR" sz="5400" b="1" dirty="0">
                <a:latin typeface="+mn-lt"/>
              </a:rPr>
              <a:t>5 Ne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933F374-658A-F647-B79D-D9E349F7F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r>
              <a:rPr lang="hr-HR" sz="2200"/>
              <a:t>Ne ulazi neprimjećen</a:t>
            </a:r>
          </a:p>
          <a:p>
            <a:r>
              <a:rPr lang="hr-HR" sz="2200"/>
              <a:t>Ne nadvikuj se s razredom</a:t>
            </a:r>
          </a:p>
          <a:p>
            <a:r>
              <a:rPr lang="hr-HR" sz="2200"/>
              <a:t>Ne daj da te zbune i izbace iz „ravnoteže”</a:t>
            </a:r>
          </a:p>
          <a:p>
            <a:r>
              <a:rPr lang="hr-HR" sz="2200"/>
              <a:t>Ne pokazuj očaj</a:t>
            </a:r>
          </a:p>
          <a:p>
            <a:r>
              <a:rPr lang="hr-HR" sz="2200"/>
              <a:t>Nemoj „pobjeći” ravnatelju</a:t>
            </a:r>
          </a:p>
        </p:txBody>
      </p:sp>
      <p:pic>
        <p:nvPicPr>
          <p:cNvPr id="5" name="Picture 3" descr="C:\Documents and Settings\ŠKOLA\Desktop\slike učenici\19.jpg">
            <a:extLst>
              <a:ext uri="{FF2B5EF4-FFF2-40B4-BE49-F238E27FC236}">
                <a16:creationId xmlns:a16="http://schemas.microsoft.com/office/drawing/2014/main" id="{D1D99ECD-B4EC-AD3F-381B-0F4722CCE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917412" y="2112264"/>
            <a:ext cx="3634508" cy="3429969"/>
          </a:xfrm>
          <a:prstGeom prst="rect">
            <a:avLst/>
          </a:prstGeom>
          <a:noFill/>
        </p:spPr>
      </p:pic>
      <p:pic>
        <p:nvPicPr>
          <p:cNvPr id="4" name="Picture 3" descr="nonverbal_comm">
            <a:extLst>
              <a:ext uri="{FF2B5EF4-FFF2-40B4-BE49-F238E27FC236}">
                <a16:creationId xmlns:a16="http://schemas.microsoft.com/office/drawing/2014/main" id="{71F2FC41-631B-AA33-14EC-4FC9FE909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751745" y="132588"/>
            <a:ext cx="3567830" cy="2176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22605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CB65C8D-E284-A001-3E17-F384E8625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hr-HR" sz="5400" b="1" dirty="0">
                <a:latin typeface="+mn-lt"/>
              </a:rPr>
              <a:t>5 Da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D42D165-9C48-2F61-8E9C-BC4531046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hr-HR" sz="2200" dirty="0"/>
              <a:t>Glasno pozdravi</a:t>
            </a:r>
          </a:p>
          <a:p>
            <a:r>
              <a:rPr lang="hr-HR" sz="2200" dirty="0"/>
              <a:t>Budi iskreno nasmiješen</a:t>
            </a:r>
          </a:p>
          <a:p>
            <a:r>
              <a:rPr lang="hr-HR" sz="2200" dirty="0"/>
              <a:t>Djeluj prijateljski i smireno</a:t>
            </a:r>
          </a:p>
          <a:p>
            <a:r>
              <a:rPr lang="hr-HR" sz="2200" dirty="0"/>
              <a:t>Pokaži da se veseliš susretu i radu s njima</a:t>
            </a:r>
          </a:p>
          <a:p>
            <a:r>
              <a:rPr lang="hr-HR" sz="2200" dirty="0"/>
              <a:t>Pogledom „dotakni” svakog učenika</a:t>
            </a:r>
          </a:p>
          <a:p>
            <a:pPr marL="0" indent="0">
              <a:buNone/>
            </a:pPr>
            <a:r>
              <a:rPr lang="hr-HR" sz="2200" b="1" dirty="0">
                <a:solidFill>
                  <a:srgbClr val="FF0000"/>
                </a:solidFill>
              </a:rPr>
              <a:t>OSTAVI DOJAM DA ZNAŠ ŠTO RADIŠ I DA VLADAŠ SITUACIJOM</a:t>
            </a:r>
          </a:p>
        </p:txBody>
      </p:sp>
      <p:pic>
        <p:nvPicPr>
          <p:cNvPr id="5" name="Slika 4" descr="Slika na kojoj se prikazuje tekst, igračka, vektorska grafika&#10;&#10;Opis je automatski generiran">
            <a:extLst>
              <a:ext uri="{FF2B5EF4-FFF2-40B4-BE49-F238E27FC236}">
                <a16:creationId xmlns:a16="http://schemas.microsoft.com/office/drawing/2014/main" id="{F5837F31-E903-E476-284A-CD490D03BA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1969"/>
          <a:stretch/>
        </p:blipFill>
        <p:spPr>
          <a:xfrm>
            <a:off x="6634571" y="640080"/>
            <a:ext cx="4387922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206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D17156-D091-CC7E-AB44-AE337DFC8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latin typeface="+mn-lt"/>
              </a:rPr>
              <a:t>Učinkovito rješavanje sukoba</a:t>
            </a:r>
          </a:p>
        </p:txBody>
      </p:sp>
      <p:graphicFrame>
        <p:nvGraphicFramePr>
          <p:cNvPr id="6" name="Rezervirano mjesto sadržaja 5">
            <a:extLst>
              <a:ext uri="{FF2B5EF4-FFF2-40B4-BE49-F238E27FC236}">
                <a16:creationId xmlns:a16="http://schemas.microsoft.com/office/drawing/2014/main" id="{C2B92FF5-6B8A-B5BC-78B7-CF6DB22AA4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1715857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2368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5" name="Rectangle 922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9" name="AutoShape 2">
            <a:extLst>
              <a:ext uri="{FF2B5EF4-FFF2-40B4-BE49-F238E27FC236}">
                <a16:creationId xmlns:a16="http://schemas.microsoft.com/office/drawing/2014/main" id="{7A118F5D-6C7B-BDB3-F871-C0625ED9EA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 eaLnBrk="1" hangingPunct="1"/>
            <a:r>
              <a:rPr lang="hr-HR" altLang="sr-Latn-R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Pozitivno djelovanje socijalne opuštenosti</a:t>
            </a:r>
            <a:endParaRPr lang="en-US" altLang="sr-Latn-RS" sz="3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2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6341551A-DBE2-2397-DC9E-D0493C3770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hr-HR" altLang="sr-Latn-R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Smireni smo i u neugodnim situacijama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r-HR" altLang="sr-Latn-R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Nije nas moguće “izbaciti iz takta”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r-HR" altLang="sr-Latn-R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Nemamo osjećaj anksioznosti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r-HR" altLang="sr-Latn-R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Samopouzdanje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sr-Latn-RS" sz="2200" i="1" dirty="0"/>
          </a:p>
        </p:txBody>
      </p:sp>
      <p:pic>
        <p:nvPicPr>
          <p:cNvPr id="9218" name="Slika 1" descr="Slika na kojoj se prikazuje Mačke, Male do srednje velike mačke, sisavac, ogledalo&#10;&#10;Opis je automatski generiran">
            <a:extLst>
              <a:ext uri="{FF2B5EF4-FFF2-40B4-BE49-F238E27FC236}">
                <a16:creationId xmlns:a16="http://schemas.microsoft.com/office/drawing/2014/main" id="{8CF02EC7-7A16-3CE2-D7A3-ED7F2D44B0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8" r="-2" b="-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F08EEB-8577-F495-100B-D849B2C48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6"/>
            <a:ext cx="10515600" cy="696770"/>
          </a:xfrm>
        </p:spPr>
        <p:txBody>
          <a:bodyPr>
            <a:normAutofit fontScale="90000"/>
          </a:bodyPr>
          <a:lstStyle/>
          <a:p>
            <a:pPr algn="ctr"/>
            <a:r>
              <a:rPr lang="hr-HR" sz="5200" b="1" dirty="0">
                <a:latin typeface="+mn-lt"/>
              </a:rPr>
              <a:t>Poželjne karakteristike nastavnika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id="{E28457C4-9929-D884-8B7B-5B1699EE5C6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494503"/>
          <a:ext cx="10515600" cy="4237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blak 3">
            <a:extLst>
              <a:ext uri="{FF2B5EF4-FFF2-40B4-BE49-F238E27FC236}">
                <a16:creationId xmlns:a16="http://schemas.microsoft.com/office/drawing/2014/main" id="{295D203B-B3D8-07C7-A090-5D39AC7C915A}"/>
              </a:ext>
            </a:extLst>
          </p:cNvPr>
          <p:cNvSpPr/>
          <p:nvPr/>
        </p:nvSpPr>
        <p:spPr>
          <a:xfrm>
            <a:off x="8701549" y="4336026"/>
            <a:ext cx="3254478" cy="1964979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VAŽNOST KOMUNIKACIJE!</a:t>
            </a:r>
          </a:p>
        </p:txBody>
      </p:sp>
    </p:spTree>
    <p:extLst>
      <p:ext uri="{BB962C8B-B14F-4D97-AF65-F5344CB8AC3E}">
        <p14:creationId xmlns:p14="http://schemas.microsoft.com/office/powerpoint/2010/main" val="6612482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9005DE4-D2EA-C17E-DDD3-9F8C1A62F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hr-HR" sz="5000" b="1">
                <a:latin typeface="+mn-lt"/>
              </a:rPr>
              <a:t>Učinkovita komunikacija</a:t>
            </a:r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C3B5CBC-27CD-0CAB-6BC5-B482C86E7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hr-HR" sz="2200"/>
              <a:t>stvara odnos međusobnog povjerenja i poštovanja</a:t>
            </a:r>
          </a:p>
          <a:p>
            <a:r>
              <a:rPr lang="hr-HR" sz="2200"/>
              <a:t>potiče samopouzdanje i samopoštovanje</a:t>
            </a:r>
          </a:p>
          <a:p>
            <a:r>
              <a:rPr lang="hr-HR" sz="2200"/>
              <a:t>potiče osjećaj ravnopravnosti među mladima</a:t>
            </a:r>
          </a:p>
        </p:txBody>
      </p:sp>
      <p:pic>
        <p:nvPicPr>
          <p:cNvPr id="7" name="Slika 6" descr="Slika na kojoj se prikazuje crtež, ukrasni isječci, ilustracija, Dječja umjetnost&#10;&#10;Opis je automatski generiran">
            <a:extLst>
              <a:ext uri="{FF2B5EF4-FFF2-40B4-BE49-F238E27FC236}">
                <a16:creationId xmlns:a16="http://schemas.microsoft.com/office/drawing/2014/main" id="{A209C84B-9989-3630-CC65-7E5307B9D2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5" r="1" b="1"/>
          <a:stretch/>
        </p:blipFill>
        <p:spPr>
          <a:xfrm>
            <a:off x="6628390" y="640080"/>
            <a:ext cx="4400283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009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E89D612-91EA-6B35-3C61-6AB13A7FD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25369"/>
            <a:ext cx="4582369" cy="1956841"/>
          </a:xfrm>
        </p:spPr>
        <p:txBody>
          <a:bodyPr anchor="b">
            <a:normAutofit/>
          </a:bodyPr>
          <a:lstStyle/>
          <a:p>
            <a:r>
              <a:rPr lang="hr-HR" sz="3400" b="1" dirty="0">
                <a:latin typeface="+mn-lt"/>
              </a:rPr>
              <a:t>Nije teško znati kako se nešto radi</a:t>
            </a:r>
            <a:br>
              <a:rPr lang="hr-HR" sz="3400" b="1" dirty="0">
                <a:latin typeface="+mn-lt"/>
              </a:rPr>
            </a:br>
            <a:r>
              <a:rPr lang="hr-HR" sz="3400" b="1" dirty="0">
                <a:latin typeface="+mn-lt"/>
              </a:rPr>
              <a:t>Samo je teško to i raditi</a:t>
            </a:r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CEB4B6D-586C-7FBD-A846-B0A49307C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200" b="1" dirty="0"/>
              <a:t>„Kako o meni misliš,</a:t>
            </a:r>
          </a:p>
          <a:p>
            <a:pPr marL="0" indent="0">
              <a:buNone/>
            </a:pPr>
            <a:r>
              <a:rPr lang="hr-HR" sz="2200" b="1" dirty="0"/>
              <a:t>Kako se prema meni ponašaš,</a:t>
            </a:r>
          </a:p>
          <a:p>
            <a:pPr marL="0" indent="0">
              <a:buNone/>
            </a:pPr>
            <a:r>
              <a:rPr lang="hr-HR" sz="2200" b="1" dirty="0"/>
              <a:t>Kako me gledaš,</a:t>
            </a:r>
          </a:p>
          <a:p>
            <a:pPr marL="0" indent="0">
              <a:buNone/>
            </a:pPr>
            <a:r>
              <a:rPr lang="hr-HR" sz="2200" b="1" dirty="0"/>
              <a:t>Što mi radiš, kako me slušaš,</a:t>
            </a:r>
          </a:p>
          <a:p>
            <a:pPr marL="0" indent="0">
              <a:buNone/>
            </a:pPr>
            <a:r>
              <a:rPr lang="hr-HR" sz="2200" b="1" dirty="0"/>
              <a:t>Ja ću takav i biti.”</a:t>
            </a:r>
          </a:p>
        </p:txBody>
      </p:sp>
      <p:pic>
        <p:nvPicPr>
          <p:cNvPr id="5" name="Slika 4" descr="Slika na kojoj se prikazuje crtić, crtež, ilustracija, Crtić&#10;&#10;Opis je automatski generiran">
            <a:extLst>
              <a:ext uri="{FF2B5EF4-FFF2-40B4-BE49-F238E27FC236}">
                <a16:creationId xmlns:a16="http://schemas.microsoft.com/office/drawing/2014/main" id="{3ABA35FE-0571-9B66-5048-66EAB39950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1" r="1206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761600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Slika na kojoj se prikazuje umjetničko djelo, crtež, slikanje, cvijet&#10;&#10;Opis je automatski generiran">
            <a:extLst>
              <a:ext uri="{FF2B5EF4-FFF2-40B4-BE49-F238E27FC236}">
                <a16:creationId xmlns:a16="http://schemas.microsoft.com/office/drawing/2014/main" id="{C5594069-148E-FD70-0136-A0110A245E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0E560192-78FA-12A4-C5A1-29D81917ACB4}"/>
              </a:ext>
            </a:extLst>
          </p:cNvPr>
          <p:cNvSpPr txBox="1">
            <a:spLocks/>
          </p:cNvSpPr>
          <p:nvPr/>
        </p:nvSpPr>
        <p:spPr>
          <a:xfrm>
            <a:off x="83820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• </a:t>
            </a:r>
            <a:r>
              <a:rPr lang="en-US" sz="2000" b="1" dirty="0" err="1"/>
              <a:t>Uspješna</a:t>
            </a:r>
            <a:r>
              <a:rPr lang="en-US" sz="2000" b="1" dirty="0"/>
              <a:t> </a:t>
            </a:r>
            <a:r>
              <a:rPr lang="en-US" sz="2000" b="1" dirty="0" err="1"/>
              <a:t>komunikacija</a:t>
            </a:r>
            <a:r>
              <a:rPr lang="en-US" sz="2000" b="1" dirty="0"/>
              <a:t> </a:t>
            </a:r>
            <a:r>
              <a:rPr lang="en-US" sz="2000" b="1" dirty="0" err="1"/>
              <a:t>dovodi</a:t>
            </a:r>
            <a:r>
              <a:rPr lang="en-US" sz="2000" b="1" dirty="0"/>
              <a:t> </a:t>
            </a:r>
          </a:p>
          <a:p>
            <a:pPr marL="0" indent="0">
              <a:buNone/>
            </a:pPr>
            <a:r>
              <a:rPr lang="en-US" sz="2000" b="1" dirty="0"/>
              <a:t>do </a:t>
            </a:r>
            <a:r>
              <a:rPr lang="en-US" sz="2000" b="1" dirty="0" err="1"/>
              <a:t>više</a:t>
            </a:r>
            <a:r>
              <a:rPr lang="en-US" sz="2000" b="1" dirty="0"/>
              <a:t> </a:t>
            </a:r>
            <a:r>
              <a:rPr lang="en-US" sz="2000" b="1" dirty="0" err="1"/>
              <a:t>ugodnih</a:t>
            </a:r>
            <a:r>
              <a:rPr lang="en-US" sz="2000" b="1" dirty="0"/>
              <a:t> </a:t>
            </a:r>
            <a:r>
              <a:rPr lang="en-US" sz="2000" b="1" dirty="0" err="1"/>
              <a:t>emocija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• </a:t>
            </a:r>
            <a:r>
              <a:rPr lang="en-US" sz="2000" b="1" dirty="0" err="1"/>
              <a:t>Više</a:t>
            </a:r>
            <a:r>
              <a:rPr lang="en-US" sz="2000" b="1" dirty="0"/>
              <a:t> </a:t>
            </a:r>
            <a:r>
              <a:rPr lang="en-US" sz="2000" b="1" dirty="0" err="1"/>
              <a:t>ugodnih</a:t>
            </a:r>
            <a:r>
              <a:rPr lang="en-US" sz="2000" b="1" dirty="0"/>
              <a:t> </a:t>
            </a:r>
            <a:r>
              <a:rPr lang="en-US" sz="2000" b="1" dirty="0" err="1"/>
              <a:t>emocija</a:t>
            </a:r>
            <a:r>
              <a:rPr lang="en-US" sz="2000" b="1" dirty="0"/>
              <a:t> = </a:t>
            </a:r>
            <a:r>
              <a:rPr lang="en-US" sz="2000" b="1" dirty="0" err="1"/>
              <a:t>manje</a:t>
            </a:r>
            <a:r>
              <a:rPr lang="en-US" sz="2000" b="1" dirty="0"/>
              <a:t> </a:t>
            </a:r>
          </a:p>
          <a:p>
            <a:pPr marL="0" indent="0">
              <a:buNone/>
            </a:pPr>
            <a:r>
              <a:rPr lang="en-US" sz="2000" b="1" dirty="0" err="1"/>
              <a:t>stresa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• Manje </a:t>
            </a:r>
            <a:r>
              <a:rPr lang="en-US" sz="2000" b="1" dirty="0" err="1"/>
              <a:t>stresa</a:t>
            </a:r>
            <a:r>
              <a:rPr lang="en-US" sz="2000" b="1" dirty="0"/>
              <a:t>= </a:t>
            </a:r>
            <a:r>
              <a:rPr lang="en-US" sz="2000" b="1" dirty="0" err="1"/>
              <a:t>bolje</a:t>
            </a:r>
            <a:r>
              <a:rPr lang="en-US" sz="2000" b="1" dirty="0"/>
              <a:t> </a:t>
            </a:r>
            <a:r>
              <a:rPr lang="en-US" sz="2000" b="1" dirty="0" err="1"/>
              <a:t>mentalno</a:t>
            </a:r>
            <a:r>
              <a:rPr lang="en-US" sz="2000" b="1" dirty="0"/>
              <a:t> </a:t>
            </a:r>
          </a:p>
          <a:p>
            <a:pPr marL="0" indent="0">
              <a:buNone/>
            </a:pPr>
            <a:r>
              <a:rPr lang="en-US" sz="2000" b="1" dirty="0" err="1"/>
              <a:t>zdravlje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9058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971A4B9-0999-F974-EC64-6A327FFDF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hr-HR" sz="5400"/>
              <a:t>Vruća olovka</a:t>
            </a:r>
          </a:p>
        </p:txBody>
      </p:sp>
      <p:sp>
        <p:nvSpPr>
          <p:cNvPr id="7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6EDE9DE-0273-CB76-EE58-7AA40A91C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r-HR" sz="2200" dirty="0"/>
              <a:t>• Razmislite koje emocije pobuđujete kod svojih učenika?</a:t>
            </a:r>
          </a:p>
          <a:p>
            <a:pPr marL="0" indent="0">
              <a:buNone/>
            </a:pPr>
            <a:r>
              <a:rPr lang="hr-HR" sz="2200" dirty="0"/>
              <a:t>• Zapišite sve čega se sjetite u 60 sekunda.</a:t>
            </a:r>
          </a:p>
          <a:p>
            <a:pPr marL="0" indent="0">
              <a:buNone/>
            </a:pPr>
            <a:r>
              <a:rPr lang="hr-HR" sz="2200" dirty="0"/>
              <a:t>• Razmislite koje emocije želite pobuditi kod svojih učenika?</a:t>
            </a:r>
          </a:p>
          <a:p>
            <a:pPr marL="0" indent="0">
              <a:buNone/>
            </a:pPr>
            <a:r>
              <a:rPr lang="hr-HR" sz="2200" dirty="0"/>
              <a:t>• Zapišite sve čega se sjetite u 60 sekunda.</a:t>
            </a:r>
          </a:p>
        </p:txBody>
      </p:sp>
      <p:pic>
        <p:nvPicPr>
          <p:cNvPr id="6" name="Slika 5" descr="Slika na kojoj se prikazuje tekst, isječak crteža&#10;&#10;Opis je automatski generiran">
            <a:extLst>
              <a:ext uri="{FF2B5EF4-FFF2-40B4-BE49-F238E27FC236}">
                <a16:creationId xmlns:a16="http://schemas.microsoft.com/office/drawing/2014/main" id="{9787B712-5721-03FE-9858-E746D7C7D3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4" r="2" b="2"/>
          <a:stretch/>
        </p:blipFill>
        <p:spPr>
          <a:xfrm>
            <a:off x="6634583" y="640080"/>
            <a:ext cx="4387898" cy="5577840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7E30C966-51C9-EDC7-45EF-DCA52B0881A9}"/>
              </a:ext>
            </a:extLst>
          </p:cNvPr>
          <p:cNvSpPr/>
          <p:nvPr/>
        </p:nvSpPr>
        <p:spPr>
          <a:xfrm>
            <a:off x="1095572" y="280624"/>
            <a:ext cx="282804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hr-HR" sz="2400" dirty="0" err="1">
                <a:solidFill>
                  <a:schemeClr val="tx1"/>
                </a:solidFill>
              </a:rPr>
              <a:t>Samorefleksija</a:t>
            </a:r>
            <a:endParaRPr lang="hr-H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9316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ankies Pepe Sticker - Dankies Pepe Dancing - Discover &amp; Share GIFs">
            <a:extLst>
              <a:ext uri="{FF2B5EF4-FFF2-40B4-BE49-F238E27FC236}">
                <a16:creationId xmlns:a16="http://schemas.microsoft.com/office/drawing/2014/main" id="{E3FB9213-5657-C261-388A-3A27B46CE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632" y="742492"/>
            <a:ext cx="6716272" cy="537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MOONJUMP">
            <a:extLst>
              <a:ext uri="{FF2B5EF4-FFF2-40B4-BE49-F238E27FC236}">
                <a16:creationId xmlns:a16="http://schemas.microsoft.com/office/drawing/2014/main" id="{349A1E50-23BA-5808-FF56-A123CBABC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34655" y="484632"/>
            <a:ext cx="3864483" cy="58887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862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C67CC4D-FF6B-BD8C-1E45-54B80C9D4AF8}"/>
              </a:ext>
            </a:extLst>
          </p:cNvPr>
          <p:cNvSpPr txBox="1">
            <a:spLocks/>
          </p:cNvSpPr>
          <p:nvPr/>
        </p:nvSpPr>
        <p:spPr>
          <a:xfrm>
            <a:off x="6853287" y="640080"/>
            <a:ext cx="4429177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400" b="1" dirty="0" err="1">
                <a:latin typeface="+mn-lt"/>
              </a:rPr>
              <a:t>Tehnike</a:t>
            </a:r>
            <a:r>
              <a:rPr lang="en-US" sz="5400" b="1" dirty="0">
                <a:latin typeface="+mn-lt"/>
              </a:rPr>
              <a:t> za </a:t>
            </a:r>
            <a:r>
              <a:rPr lang="en-US" sz="5400" b="1" dirty="0" err="1">
                <a:latin typeface="+mn-lt"/>
              </a:rPr>
              <a:t>uspješno</a:t>
            </a:r>
            <a:r>
              <a:rPr lang="en-US" sz="5400" b="1" dirty="0">
                <a:latin typeface="+mn-lt"/>
              </a:rPr>
              <a:t> </a:t>
            </a:r>
            <a:r>
              <a:rPr lang="en-US" sz="5400" b="1" dirty="0" err="1">
                <a:latin typeface="+mn-lt"/>
              </a:rPr>
              <a:t>komuniciranje</a:t>
            </a:r>
            <a:endParaRPr lang="en-US" sz="5400" b="1" dirty="0">
              <a:latin typeface="+mn-lt"/>
            </a:endParaRPr>
          </a:p>
        </p:txBody>
      </p:sp>
      <p:pic>
        <p:nvPicPr>
          <p:cNvPr id="3" name="Rezervirano mjesto sadržaja 4" descr="Slika na kojoj se prikazuje crtež, skeč, osoba, crtić&#10;&#10;Opis je automatski generiran">
            <a:extLst>
              <a:ext uri="{FF2B5EF4-FFF2-40B4-BE49-F238E27FC236}">
                <a16:creationId xmlns:a16="http://schemas.microsoft.com/office/drawing/2014/main" id="{5571685D-9D45-C480-E508-478CBCAB1E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2" r="9515"/>
          <a:stretch/>
        </p:blipFill>
        <p:spPr>
          <a:xfrm>
            <a:off x="866691" y="1216968"/>
            <a:ext cx="5416261" cy="4424065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3F9B0603-37C5-4312-AE4D-A3D015475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85532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167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BC8A558-62E0-53BB-711D-735BFBC80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hr-HR" sz="5400"/>
              <a:t>Literatura</a:t>
            </a:r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1373B563-693A-D836-6313-2C623B81E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hr-HR" sz="1500"/>
              <a:t>Odgojno učinkovita komunikacija, Sonja Jarebica, mag. paed. soc. , Alfa</a:t>
            </a:r>
          </a:p>
          <a:p>
            <a:pPr marL="0" indent="0">
              <a:buNone/>
            </a:pPr>
            <a:r>
              <a:rPr lang="hr-HR" sz="1500"/>
              <a:t>• Brajša, P. 1994. Pedagoška komunikologija. Školske novine. Zagreb.</a:t>
            </a:r>
          </a:p>
          <a:p>
            <a:pPr marL="0" indent="0">
              <a:buNone/>
            </a:pPr>
            <a:r>
              <a:rPr lang="hr-HR" sz="1500"/>
              <a:t>• Bratanić, M. 2002. Paradoks odgoja. Hrvatska sveučilišna naknada. Zagreb.</a:t>
            </a:r>
          </a:p>
          <a:p>
            <a:pPr marL="0" indent="0">
              <a:buNone/>
            </a:pPr>
            <a:r>
              <a:rPr lang="hr-HR" sz="1500"/>
              <a:t>• Delors, J. i dr. 1998. Učenje – blago u nama. Educa. Zagreb.</a:t>
            </a:r>
          </a:p>
          <a:p>
            <a:pPr marL="0" indent="0">
              <a:buNone/>
            </a:pPr>
            <a:r>
              <a:rPr lang="hr-HR" sz="1500"/>
              <a:t>• Gordon, T. 1996. Škola roditeljske djelotvornosti. Poduzetništvo Jakić. Zagreb.</a:t>
            </a:r>
          </a:p>
          <a:p>
            <a:pPr marL="0" indent="0">
              <a:buNone/>
            </a:pPr>
            <a:r>
              <a:rPr lang="hr-HR" sz="1500"/>
              <a:t>• Juul, J. 1996. Vaše kompetentno dijete: za nove temeljne vrijednosti obitelji. Tipotisak.</a:t>
            </a:r>
          </a:p>
          <a:p>
            <a:pPr marL="0" indent="0">
              <a:buNone/>
            </a:pPr>
            <a:r>
              <a:rPr lang="hr-HR" sz="1500"/>
              <a:t>Zagreb.</a:t>
            </a:r>
          </a:p>
          <a:p>
            <a:pPr marL="0" indent="0">
              <a:buNone/>
            </a:pPr>
            <a:r>
              <a:rPr lang="hr-HR" sz="1500"/>
              <a:t>• Miljković, D. i Rijavec, M. 1996. Razgovori sa zrcalom: psihologija samopouzdanja. IEP.</a:t>
            </a:r>
          </a:p>
          <a:p>
            <a:pPr marL="0" indent="0">
              <a:buNone/>
            </a:pPr>
            <a:r>
              <a:rPr lang="hr-HR" sz="1500"/>
              <a:t>Zagreb.</a:t>
            </a:r>
          </a:p>
          <a:p>
            <a:pPr marL="0" indent="0">
              <a:buNone/>
            </a:pPr>
            <a:r>
              <a:rPr lang="hr-HR" sz="1500"/>
              <a:t>• Jarebica, S. 2010. Socijalne vještine. Tiskara VG.</a:t>
            </a:r>
          </a:p>
          <a:p>
            <a:pPr marL="0" indent="0">
              <a:buNone/>
            </a:pPr>
            <a:r>
              <a:rPr lang="hr-HR" sz="1500"/>
              <a:t>• Jarebica, S. 2019. Temeljne postavke učinkovite komunikacije. Tiskara VG.</a:t>
            </a:r>
          </a:p>
          <a:p>
            <a:pPr marL="0" indent="0">
              <a:buNone/>
            </a:pPr>
            <a:r>
              <a:rPr lang="hr-HR" sz="1500"/>
              <a:t>• Priručnik AVP – Alternatives to Violence Project (projekt Alternativa nasilju). 2006.</a:t>
            </a:r>
          </a:p>
          <a:p>
            <a:pPr marL="0" indent="0">
              <a:buNone/>
            </a:pPr>
            <a:r>
              <a:rPr lang="hr-HR" sz="1500"/>
              <a:t>Izdanje AVP – odbor za edukaciju.</a:t>
            </a:r>
          </a:p>
        </p:txBody>
      </p:sp>
    </p:spTree>
    <p:extLst>
      <p:ext uri="{BB962C8B-B14F-4D97-AF65-F5344CB8AC3E}">
        <p14:creationId xmlns:p14="http://schemas.microsoft.com/office/powerpoint/2010/main" val="2503694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D6F21A0-3BED-2466-13C6-8B09BB844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hr-HR" sz="4000" b="1" dirty="0">
                <a:latin typeface="+mn-lt"/>
              </a:rPr>
              <a:t>ASERTIVNA KOMUNIKACIJA S UČENICIMA</a:t>
            </a:r>
          </a:p>
        </p:txBody>
      </p:sp>
      <p:sp>
        <p:nvSpPr>
          <p:cNvPr id="88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 descr="Slika na kojoj se prikazuje crtež, ilustracija, jednostavni crteži s par linija, skeč&#10;&#10;Opis je automatski generiran">
            <a:extLst>
              <a:ext uri="{FF2B5EF4-FFF2-40B4-BE49-F238E27FC236}">
                <a16:creationId xmlns:a16="http://schemas.microsoft.com/office/drawing/2014/main" id="{BE5419EB-77C3-FD41-4997-95E84BB53D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2" r="-2" b="-2"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5ECAEF60-A294-4A5A-C38E-6695AEF8CF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0138912"/>
              </p:ext>
            </p:extLst>
          </p:nvPr>
        </p:nvGraphicFramePr>
        <p:xfrm>
          <a:off x="4905955" y="2071316"/>
          <a:ext cx="6713552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9225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5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3" name="Freeform: Shape 37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0CD2BF3-411C-99D0-F26E-7E8E869C9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412" y="1563732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 Primjer: </a:t>
            </a:r>
            <a:r>
              <a:rPr lang="hr-HR" b="1" dirty="0">
                <a:solidFill>
                  <a:srgbClr val="00B050"/>
                </a:solidFill>
              </a:rPr>
              <a:t>Učenik kasni na sat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/>
              <a:t>Profesor</a:t>
            </a:r>
            <a:r>
              <a:rPr lang="hr-HR" dirty="0"/>
              <a:t>: Gle ti njega, kao</a:t>
            </a:r>
          </a:p>
          <a:p>
            <a:pPr marL="0" indent="0">
              <a:buNone/>
            </a:pPr>
            <a:r>
              <a:rPr lang="hr-HR" dirty="0"/>
              <a:t>direktor, dolazi kad njemu</a:t>
            </a:r>
          </a:p>
          <a:p>
            <a:pPr marL="0" indent="0">
              <a:buNone/>
            </a:pPr>
            <a:r>
              <a:rPr lang="hr-HR" dirty="0"/>
              <a:t>odgovara. </a:t>
            </a:r>
            <a:endParaRPr lang="hr-H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/>
              <a:t>PREOBLIKUJTE U ASERTIVNU </a:t>
            </a:r>
          </a:p>
          <a:p>
            <a:pPr marL="0" indent="0">
              <a:buNone/>
            </a:pPr>
            <a:r>
              <a:rPr lang="hr-HR" b="1" dirty="0"/>
              <a:t>KOMUNIKACIJU </a:t>
            </a:r>
            <a:r>
              <a:rPr lang="hr-HR" b="1" dirty="0">
                <a:sym typeface="Wingdings" panose="05000000000000000000" pitchFamily="2" charset="2"/>
              </a:rPr>
              <a:t></a:t>
            </a:r>
            <a:endParaRPr lang="hr-HR" b="1" dirty="0"/>
          </a:p>
          <a:p>
            <a:endParaRPr lang="hr-HR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Slika 3" descr="Slika na kojoj se prikazuje crtež, crtić, Crtić, ilustracija&#10;&#10;Opis je automatski generiran">
            <a:extLst>
              <a:ext uri="{FF2B5EF4-FFF2-40B4-BE49-F238E27FC236}">
                <a16:creationId xmlns:a16="http://schemas.microsoft.com/office/drawing/2014/main" id="{3F16B386-F069-FCC6-B209-EF66013699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6" r="2664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45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77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F1F5E50-56F3-AF20-C636-A9DCFD5C3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Primjer asertivne komunikacije: </a:t>
            </a: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Učenik kasni na sat</a:t>
            </a:r>
            <a:b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hr-HR" sz="4600" dirty="0"/>
          </a:p>
        </p:txBody>
      </p:sp>
      <p:sp>
        <p:nvSpPr>
          <p:cNvPr id="80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7" name="Rezervirano mjesto sadržaja 2">
            <a:extLst>
              <a:ext uri="{FF2B5EF4-FFF2-40B4-BE49-F238E27FC236}">
                <a16:creationId xmlns:a16="http://schemas.microsoft.com/office/drawing/2014/main" id="{43787C95-89F6-635E-2368-2943199D04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953778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4698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90D86E-A0A3-BBF5-1C2D-8144DFA14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b="1" dirty="0">
                <a:latin typeface="+mn-lt"/>
              </a:rPr>
              <a:t>KORISTITE JA-PORUKE</a:t>
            </a:r>
            <a:br>
              <a:rPr lang="hr-HR" sz="4400" b="1" dirty="0"/>
            </a:br>
            <a:endParaRPr lang="hr-HR" dirty="0"/>
          </a:p>
        </p:txBody>
      </p:sp>
      <p:graphicFrame>
        <p:nvGraphicFramePr>
          <p:cNvPr id="7" name="Rezervirano mjesto sadržaja 3">
            <a:extLst>
              <a:ext uri="{FF2B5EF4-FFF2-40B4-BE49-F238E27FC236}">
                <a16:creationId xmlns:a16="http://schemas.microsoft.com/office/drawing/2014/main" id="{D0D3E919-F9A4-134C-9882-B702FC788D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142757"/>
              </p:ext>
            </p:extLst>
          </p:nvPr>
        </p:nvGraphicFramePr>
        <p:xfrm>
          <a:off x="838200" y="1825625"/>
          <a:ext cx="10515600" cy="1900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niOkvir 4">
            <a:extLst>
              <a:ext uri="{FF2B5EF4-FFF2-40B4-BE49-F238E27FC236}">
                <a16:creationId xmlns:a16="http://schemas.microsoft.com/office/drawing/2014/main" id="{868F9C36-46A0-F7DA-F933-783B7C851CD0}"/>
              </a:ext>
            </a:extLst>
          </p:cNvPr>
          <p:cNvSpPr txBox="1"/>
          <p:nvPr/>
        </p:nvSpPr>
        <p:spPr>
          <a:xfrm>
            <a:off x="838200" y="4913820"/>
            <a:ext cx="10515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tabLst/>
              <a:defRPr/>
            </a:pPr>
            <a:r>
              <a:rPr kumimoji="0" lang="hr-HR" altLang="sr-Latn-R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Služe izražavanju vlastitih opažanja, iskustava, stavova, osjećaja, želja, potreba, ideja, očekivanja, misli, vjerovanja, interesa</a:t>
            </a:r>
          </a:p>
        </p:txBody>
      </p:sp>
    </p:spTree>
    <p:extLst>
      <p:ext uri="{BB962C8B-B14F-4D97-AF65-F5344CB8AC3E}">
        <p14:creationId xmlns:p14="http://schemas.microsoft.com/office/powerpoint/2010/main" val="2130962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6" name="Rectangle 10255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8" name="Freeform: Shape 10257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242" name="Title 1">
            <a:extLst>
              <a:ext uri="{FF2B5EF4-FFF2-40B4-BE49-F238E27FC236}">
                <a16:creationId xmlns:a16="http://schemas.microsoft.com/office/drawing/2014/main" id="{ACF44D19-685A-C45A-D410-1F7B2CBCA9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altLang="sr-Latn-RS" b="1" dirty="0">
                <a:latin typeface="+mn-lt"/>
              </a:rPr>
              <a:t>Formula “Ja-poruke”</a:t>
            </a:r>
            <a:endParaRPr lang="en-US" altLang="sr-Latn-RS" b="1" dirty="0">
              <a:latin typeface="+mn-lt"/>
            </a:endParaRPr>
          </a:p>
        </p:txBody>
      </p:sp>
      <p:sp>
        <p:nvSpPr>
          <p:cNvPr id="10260" name="Arc 10259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B96BA-A57A-7813-DC47-5AFE7F6B3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hr-HR" dirty="0"/>
              <a:t>Poruke u prvom licu počinju s </a:t>
            </a:r>
            <a:r>
              <a:rPr lang="hr-HR" b="1" dirty="0">
                <a:solidFill>
                  <a:srgbClr val="FF0000"/>
                </a:solidFill>
              </a:rPr>
              <a:t>kada, ako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hr-HR" b="1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hr-HR" b="1" dirty="0">
                <a:solidFill>
                  <a:srgbClr val="FF0000"/>
                </a:solidFill>
              </a:rPr>
              <a:t>Kada ti</a:t>
            </a:r>
            <a:r>
              <a:rPr lang="hr-HR" dirty="0"/>
              <a:t>_____(dati konkretan opis ponašanja)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hr-HR" b="1" dirty="0">
                <a:solidFill>
                  <a:srgbClr val="FF0000"/>
                </a:solidFill>
              </a:rPr>
              <a:t>Osjećam se</a:t>
            </a:r>
            <a:r>
              <a:rPr lang="hr-HR" dirty="0"/>
              <a:t>____(trebamo prepoznati kako se osjećamo)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hr-HR" b="1" dirty="0">
                <a:solidFill>
                  <a:srgbClr val="FF0000"/>
                </a:solidFill>
              </a:rPr>
              <a:t>Zato što</a:t>
            </a:r>
            <a:r>
              <a:rPr lang="hr-HR" dirty="0"/>
              <a:t>____ (zbog čega nam to ponašanje izaziva te osjećaje)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hr-HR" b="1" dirty="0">
                <a:solidFill>
                  <a:srgbClr val="FF0000"/>
                </a:solidFill>
              </a:rPr>
              <a:t>Stoga želim</a:t>
            </a:r>
            <a:r>
              <a:rPr lang="hr-HR" dirty="0"/>
              <a:t>_____(ne TI trebaš, nego JA želim, ne želim, trebam, hoću, neću…)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psule">
  <a:themeElements>
    <a:clrScheme name="Kapsule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Kapsul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Kapsule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ule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ule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ule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ule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ule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ule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ule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</TotalTime>
  <Words>2050</Words>
  <Application>Microsoft Office PowerPoint</Application>
  <PresentationFormat>Široki zaslon</PresentationFormat>
  <Paragraphs>322</Paragraphs>
  <Slides>40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40</vt:i4>
      </vt:variant>
    </vt:vector>
  </HeadingPairs>
  <TitlesOfParts>
    <vt:vector size="48" baseType="lpstr">
      <vt:lpstr>Arial</vt:lpstr>
      <vt:lpstr>Calibri</vt:lpstr>
      <vt:lpstr>Calibri Light</vt:lpstr>
      <vt:lpstr>Comic Sans MS</vt:lpstr>
      <vt:lpstr>Times New Roman</vt:lpstr>
      <vt:lpstr>Wingdings</vt:lpstr>
      <vt:lpstr>Tema sustava Office</vt:lpstr>
      <vt:lpstr>Kapsule</vt:lpstr>
      <vt:lpstr>Sinergija u učionici: Moć učinkovite komunikacije </vt:lpstr>
      <vt:lpstr>PowerPoint prezentacija</vt:lpstr>
      <vt:lpstr>Što nastavnici trebaju</vt:lpstr>
      <vt:lpstr>PowerPoint prezentacija</vt:lpstr>
      <vt:lpstr>ASERTIVNA KOMUNIKACIJA S UČENICIMA</vt:lpstr>
      <vt:lpstr>PowerPoint prezentacija</vt:lpstr>
      <vt:lpstr>Primjer asertivne komunikacije: Učenik kasni na sat </vt:lpstr>
      <vt:lpstr>KORISTITE JA-PORUKE </vt:lpstr>
      <vt:lpstr>Formula “Ja-poruke”</vt:lpstr>
      <vt:lpstr>Primjer:</vt:lpstr>
      <vt:lpstr>Bitni kriteriji “ja-poruka”</vt:lpstr>
      <vt:lpstr>KORIŠTENJE KONSTRUKTIVNIH KRITIKA</vt:lpstr>
      <vt:lpstr>KORIŠTENJE KONSTRUKTIVNIH KRITIKA</vt:lpstr>
      <vt:lpstr>IZBOR RIJEČI</vt:lpstr>
      <vt:lpstr>PowerPoint prezentacija</vt:lpstr>
      <vt:lpstr>IZBJEGAVAJTE USPOREĐIVANJA S DRUGIM UČENICIMA  </vt:lpstr>
      <vt:lpstr>PowerPoint prezentacija</vt:lpstr>
      <vt:lpstr>POZITIVNO POTKREPLJENJE</vt:lpstr>
      <vt:lpstr>AKTIVNO SLUŠANJE UČENIKA</vt:lpstr>
      <vt:lpstr>Upute za aktivno slušanje:</vt:lpstr>
      <vt:lpstr>Slušanje-sedam vrsta neslušanja</vt:lpstr>
      <vt:lpstr>VAŽAN JE TON GLASA</vt:lpstr>
      <vt:lpstr>VAŠE TIJELO NEKA RADI ZA VAS, A NE PROTIV VAS</vt:lpstr>
      <vt:lpstr>Poruka aktivnog slušanja:</vt:lpstr>
      <vt:lpstr>NASTAVNICI SU POSEBNO UGROŽENA SKUPINA AKO NE ZNAJU DOBRO KOMUNICIRATI</vt:lpstr>
      <vt:lpstr>TIPOVI UČENIKA KOJI PRAVE PROBLEME</vt:lpstr>
      <vt:lpstr>Kako komunicirati s učenikom koji pravi probleme? </vt:lpstr>
      <vt:lpstr>Kako postići disciplinu dobrom komunikacijom?</vt:lpstr>
      <vt:lpstr>Početna disciplina na satu najlakše se osigura u prvih 10-20 sekundi</vt:lpstr>
      <vt:lpstr>5 Ne</vt:lpstr>
      <vt:lpstr>5 Da</vt:lpstr>
      <vt:lpstr>Učinkovito rješavanje sukoba</vt:lpstr>
      <vt:lpstr>Pozitivno djelovanje socijalne opuštenosti</vt:lpstr>
      <vt:lpstr>Poželjne karakteristike nastavnika</vt:lpstr>
      <vt:lpstr>Učinkovita komunikacija</vt:lpstr>
      <vt:lpstr>Nije teško znati kako se nešto radi Samo je teško to i raditi</vt:lpstr>
      <vt:lpstr>PowerPoint prezentacija</vt:lpstr>
      <vt:lpstr>Vruća olovka</vt:lpstr>
      <vt:lpstr>PowerPoint prezentacija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Učinkovita komunikacija u razrednom okruženju</dc:title>
  <dc:creator>Silvana Vlašić</dc:creator>
  <cp:lastModifiedBy>Silvana Vlašić</cp:lastModifiedBy>
  <cp:revision>117</cp:revision>
  <dcterms:created xsi:type="dcterms:W3CDTF">2024-02-18T19:56:18Z</dcterms:created>
  <dcterms:modified xsi:type="dcterms:W3CDTF">2024-02-25T19:47:49Z</dcterms:modified>
</cp:coreProperties>
</file>