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63" r:id="rId6"/>
    <p:sldId id="262" r:id="rId7"/>
    <p:sldId id="257" r:id="rId8"/>
    <p:sldId id="258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AC6A-EC9F-4E1A-9301-C0ACA8BDA738}" type="datetimeFigureOut">
              <a:rPr lang="hr-HR" smtClean="0"/>
              <a:t>7.2.2024.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A6B162E-2071-4941-B916-9C8D143FB6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778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AC6A-EC9F-4E1A-9301-C0ACA8BDA738}" type="datetimeFigureOut">
              <a:rPr lang="hr-HR" smtClean="0"/>
              <a:t>7.2.2024.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6B162E-2071-4941-B916-9C8D143FB6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935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AC6A-EC9F-4E1A-9301-C0ACA8BDA738}" type="datetimeFigureOut">
              <a:rPr lang="hr-HR" smtClean="0"/>
              <a:t>7.2.2024.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6B162E-2071-4941-B916-9C8D143FB6F2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8110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AC6A-EC9F-4E1A-9301-C0ACA8BDA738}" type="datetimeFigureOut">
              <a:rPr lang="hr-HR" smtClean="0"/>
              <a:t>7.2.2024.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6B162E-2071-4941-B916-9C8D143FB6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6501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AC6A-EC9F-4E1A-9301-C0ACA8BDA738}" type="datetimeFigureOut">
              <a:rPr lang="hr-HR" smtClean="0"/>
              <a:t>7.2.2024.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6B162E-2071-4941-B916-9C8D143FB6F2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7161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AC6A-EC9F-4E1A-9301-C0ACA8BDA738}" type="datetimeFigureOut">
              <a:rPr lang="hr-HR" smtClean="0"/>
              <a:t>7.2.2024.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6B162E-2071-4941-B916-9C8D143FB6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6505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AC6A-EC9F-4E1A-9301-C0ACA8BDA738}" type="datetimeFigureOut">
              <a:rPr lang="hr-HR" smtClean="0"/>
              <a:t>7.2.2024.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162E-2071-4941-B916-9C8D143FB6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9716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AC6A-EC9F-4E1A-9301-C0ACA8BDA738}" type="datetimeFigureOut">
              <a:rPr lang="hr-HR" smtClean="0"/>
              <a:t>7.2.2024.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162E-2071-4941-B916-9C8D143FB6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291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AC6A-EC9F-4E1A-9301-C0ACA8BDA738}" type="datetimeFigureOut">
              <a:rPr lang="hr-HR" smtClean="0"/>
              <a:t>7.2.2024.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162E-2071-4941-B916-9C8D143FB6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223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AC6A-EC9F-4E1A-9301-C0ACA8BDA738}" type="datetimeFigureOut">
              <a:rPr lang="hr-HR" smtClean="0"/>
              <a:t>7.2.2024.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6B162E-2071-4941-B916-9C8D143FB6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946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AC6A-EC9F-4E1A-9301-C0ACA8BDA738}" type="datetimeFigureOut">
              <a:rPr lang="hr-HR" smtClean="0"/>
              <a:t>7.2.2024.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6B162E-2071-4941-B916-9C8D143FB6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0773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AC6A-EC9F-4E1A-9301-C0ACA8BDA738}" type="datetimeFigureOut">
              <a:rPr lang="hr-HR" smtClean="0"/>
              <a:t>7.2.2024.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6B162E-2071-4941-B916-9C8D143FB6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1528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AC6A-EC9F-4E1A-9301-C0ACA8BDA738}" type="datetimeFigureOut">
              <a:rPr lang="hr-HR" smtClean="0"/>
              <a:t>7.2.2024.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162E-2071-4941-B916-9C8D143FB6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144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AC6A-EC9F-4E1A-9301-C0ACA8BDA738}" type="datetimeFigureOut">
              <a:rPr lang="hr-HR" smtClean="0"/>
              <a:t>7.2.2024.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162E-2071-4941-B916-9C8D143FB6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805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AC6A-EC9F-4E1A-9301-C0ACA8BDA738}" type="datetimeFigureOut">
              <a:rPr lang="hr-HR" smtClean="0"/>
              <a:t>7.2.2024.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B162E-2071-4941-B916-9C8D143FB6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571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AC6A-EC9F-4E1A-9301-C0ACA8BDA738}" type="datetimeFigureOut">
              <a:rPr lang="hr-HR" smtClean="0"/>
              <a:t>7.2.2024.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6B162E-2071-4941-B916-9C8D143FB6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4576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7AC6A-EC9F-4E1A-9301-C0ACA8BDA738}" type="datetimeFigureOut">
              <a:rPr lang="hr-HR" smtClean="0"/>
              <a:t>7.2.2024.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A6B162E-2071-4941-B916-9C8D143FB6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526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DD584B-9117-4529-9142-03F3BEDC2D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ČIŠĆENJE I NJEGA VLASNIH UMETAKA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61DD3B7-2AF5-4BDD-86A9-9A932832A5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Ivana Jukić, stručni učitelj mentor</a:t>
            </a:r>
          </a:p>
        </p:txBody>
      </p:sp>
    </p:spTree>
    <p:extLst>
      <p:ext uri="{BB962C8B-B14F-4D97-AF65-F5344CB8AC3E}">
        <p14:creationId xmlns:p14="http://schemas.microsoft.com/office/powerpoint/2010/main" val="3433800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Ishodi učenja: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Planiranje redoslijeda rada</a:t>
            </a:r>
          </a:p>
          <a:p>
            <a:r>
              <a:rPr lang="hr-HR" dirty="0"/>
              <a:t>Prilagođavanje postupka čišćenja i njege ovisno o vrsti, obliku i veličini vlasnog umetka</a:t>
            </a:r>
          </a:p>
          <a:p>
            <a:r>
              <a:rPr lang="hr-HR" dirty="0"/>
              <a:t>Demonstriranje pranja </a:t>
            </a:r>
            <a:r>
              <a:rPr lang="hr-HR"/>
              <a:t>vlasnog umetka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62918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382" y="640911"/>
            <a:ext cx="9042400" cy="583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898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7847A33-9DBD-430D-81FB-34F8AB4C6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   Redoslijed rada;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4CC2341-7648-4480-9889-AF8A57C99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1.priprema umetka za pranje</a:t>
            </a:r>
          </a:p>
          <a:p>
            <a:endParaRPr lang="hr-HR" dirty="0"/>
          </a:p>
          <a:p>
            <a:r>
              <a:rPr lang="hr-HR" dirty="0"/>
              <a:t>2.postupak pranja vlasnog umetka</a:t>
            </a:r>
          </a:p>
          <a:p>
            <a:endParaRPr lang="hr-HR" dirty="0"/>
          </a:p>
          <a:p>
            <a:r>
              <a:rPr lang="hr-HR" dirty="0"/>
              <a:t>3.njega vlasnog umetka</a:t>
            </a:r>
          </a:p>
        </p:txBody>
      </p:sp>
    </p:spTree>
    <p:extLst>
      <p:ext uri="{BB962C8B-B14F-4D97-AF65-F5344CB8AC3E}">
        <p14:creationId xmlns:p14="http://schemas.microsoft.com/office/powerpoint/2010/main" val="3200145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CF2A4F4-9D9E-4A88-84CB-3B0EF8FF8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 Priprema umetka za pranje;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C5F824F-B7FF-478D-B36F-69C372C10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Vlasni umetci su proizvodi različitih oblika i veličina pa je postupak njihovog čišćenja i njege drugačiji.</a:t>
            </a:r>
          </a:p>
          <a:p>
            <a:r>
              <a:rPr lang="hr-HR" dirty="0"/>
              <a:t>Mogu biti uvezani na osnovu, a i ne moraju(ovisno o veličini i obliku).</a:t>
            </a:r>
          </a:p>
          <a:p>
            <a:endParaRPr lang="hr-HR" dirty="0"/>
          </a:p>
          <a:p>
            <a:r>
              <a:rPr lang="hr-HR" dirty="0"/>
              <a:t>Obično se ne pričvršćuju na kalup prije pranja i njege, već se osnova čisti zajedno s vlaknastim dijelom.</a:t>
            </a:r>
          </a:p>
          <a:p>
            <a:endParaRPr lang="hr-HR" dirty="0"/>
          </a:p>
          <a:p>
            <a:r>
              <a:rPr lang="hr-HR" dirty="0"/>
              <a:t>Iznimno, ako su vlasni umetci veći, mogu se iz praktičnih razloga pričvrstiti na kalup( pa je postupak pranja isti kao kod </a:t>
            </a:r>
            <a:r>
              <a:rPr lang="hr-HR" dirty="0" err="1"/>
              <a:t>poluvlasulja</a:t>
            </a:r>
            <a:r>
              <a:rPr lang="hr-HR" dirty="0"/>
              <a:t>).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74004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F002787-B004-4366-8290-0ACC60774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   Postupak pranja vlasnog umetka;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7501C55-D9DC-403C-827C-88294DC20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Vlasni umetak se uhvati lijevom rukom za osnovu i uroni u kupku.</a:t>
            </a:r>
          </a:p>
          <a:p>
            <a:r>
              <a:rPr lang="hr-HR" dirty="0"/>
              <a:t>Zatim se ostavi nekoliko minuta u kupci, nakon toga se podigne iznad kadice i desnom rukom  se lagano počinje stiskati kosa od osnove prema vrškovima.</a:t>
            </a:r>
          </a:p>
          <a:p>
            <a:r>
              <a:rPr lang="hr-HR" dirty="0"/>
              <a:t>Pritom se pjena ne smije utrljavati u kosu, ni kosa masirati(kako bi se izbjeglo zapetljavanje).</a:t>
            </a:r>
          </a:p>
          <a:p>
            <a:r>
              <a:rPr lang="hr-HR" dirty="0"/>
              <a:t>Postupak se ponavlja nekoliko puta ovisno o stupnju onečišćenja.</a:t>
            </a:r>
          </a:p>
          <a:p>
            <a:r>
              <a:rPr lang="hr-HR" dirty="0"/>
              <a:t>Zatim se spužvicom temeljito očisti osnova.</a:t>
            </a:r>
          </a:p>
          <a:p>
            <a:r>
              <a:rPr lang="hr-HR" dirty="0"/>
              <a:t>Na kraju mlazom vode se ispire, tako dugo dok voda ne bude potpuno čista. Ispire se uvijek od osnove prema vrhovima.</a:t>
            </a:r>
          </a:p>
          <a:p>
            <a:r>
              <a:rPr lang="hr-HR" dirty="0"/>
              <a:t>Nakon ispiranja istisne se voda i omota vlasni umetak </a:t>
            </a:r>
            <a:r>
              <a:rPr lang="hr-HR" dirty="0" err="1"/>
              <a:t>frotirnim</a:t>
            </a:r>
            <a:r>
              <a:rPr lang="hr-HR" dirty="0"/>
              <a:t> ručnikom. </a:t>
            </a:r>
          </a:p>
        </p:txBody>
      </p:sp>
    </p:spTree>
    <p:extLst>
      <p:ext uri="{BB962C8B-B14F-4D97-AF65-F5344CB8AC3E}">
        <p14:creationId xmlns:p14="http://schemas.microsoft.com/office/powerpoint/2010/main" val="4236648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B5AA043-72AE-46A5-8A43-A2F4965BE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      Njega vlasnog umetka;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6031EC1-2F4C-486D-B407-A0EBB4180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Nakon pranja umetak se pričvrsti na kalup i nanosi se sredstvo za njegu.</a:t>
            </a:r>
          </a:p>
          <a:p>
            <a:r>
              <a:rPr lang="hr-HR" dirty="0"/>
              <a:t>Za njegu koristimo iste preparate kao i kod njege vlasulja i </a:t>
            </a:r>
            <a:r>
              <a:rPr lang="hr-HR" dirty="0" err="1"/>
              <a:t>poluvlasulja</a:t>
            </a:r>
            <a:r>
              <a:rPr lang="hr-HR" dirty="0"/>
              <a:t>.</a:t>
            </a:r>
          </a:p>
          <a:p>
            <a:r>
              <a:rPr lang="hr-HR" dirty="0"/>
              <a:t>To su specijalna emulzijska sredstva(koja njeguju a ne otežavaju kosu) koja se najčešće ne ispiru s kose.</a:t>
            </a:r>
          </a:p>
          <a:p>
            <a:r>
              <a:rPr lang="hr-HR" dirty="0"/>
              <a:t>Bitno je da se kod nanošenja ravnomjerno rasporede po kosi.</a:t>
            </a:r>
          </a:p>
          <a:p>
            <a:r>
              <a:rPr lang="hr-HR" dirty="0"/>
              <a:t>Postupak njege se završava laganim raščešljavanjem umetka, pazeći pritom da se vlasi ne čupaju.</a:t>
            </a:r>
          </a:p>
        </p:txBody>
      </p:sp>
    </p:spTree>
    <p:extLst>
      <p:ext uri="{BB962C8B-B14F-4D97-AF65-F5344CB8AC3E}">
        <p14:creationId xmlns:p14="http://schemas.microsoft.com/office/powerpoint/2010/main" val="1430747746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82B9FB3D2D574D8F0EFE4F9A3E694B" ma:contentTypeVersion="9" ma:contentTypeDescription="Stvaranje novog dokumenta." ma:contentTypeScope="" ma:versionID="4c3f7c07feabb7f393850e449f92d39a">
  <xsd:schema xmlns:xsd="http://www.w3.org/2001/XMLSchema" xmlns:xs="http://www.w3.org/2001/XMLSchema" xmlns:p="http://schemas.microsoft.com/office/2006/metadata/properties" xmlns:ns2="fab80420-665e-4425-b572-29d4ab0aa5e5" targetNamespace="http://schemas.microsoft.com/office/2006/metadata/properties" ma:root="true" ma:fieldsID="cfc262085ec1f859962f81018100e9a9" ns2:_="">
    <xsd:import namespace="fab80420-665e-4425-b572-29d4ab0aa5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b80420-665e-4425-b572-29d4ab0aa5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351959-130A-4C94-BE25-1FF2D250C9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b80420-665e-4425-b572-29d4ab0aa5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54A6CB2-EF96-406A-83A4-0F538879295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D82549B-F301-4326-94CB-0961E7CC20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</TotalTime>
  <Words>340</Words>
  <Application>Microsoft Office PowerPoint</Application>
  <PresentationFormat>Široki zaslon</PresentationFormat>
  <Paragraphs>33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Pramen</vt:lpstr>
      <vt:lpstr>ČIŠĆENJE I NJEGA VLASNIH UMETAKA</vt:lpstr>
      <vt:lpstr>Ishodi učenja:</vt:lpstr>
      <vt:lpstr>PowerPoint prezentacija</vt:lpstr>
      <vt:lpstr>    Redoslijed rada;</vt:lpstr>
      <vt:lpstr>  Priprema umetka za pranje;</vt:lpstr>
      <vt:lpstr>    Postupak pranja vlasnog umetka;</vt:lpstr>
      <vt:lpstr>       Njega vlasnog umetka;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ČIŠĆENJE I NJEGA VLASNIH UMETAKA</dc:title>
  <dc:creator>Korisnik</dc:creator>
  <cp:lastModifiedBy>Tino Rašić</cp:lastModifiedBy>
  <cp:revision>10</cp:revision>
  <dcterms:created xsi:type="dcterms:W3CDTF">2020-05-07T09:16:45Z</dcterms:created>
  <dcterms:modified xsi:type="dcterms:W3CDTF">2024-02-07T08:01:29Z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0x0101004782B9FB3D2D574D8F0EFE4F9A3E694B</vt:lpwstr>
  </property>
</Properties>
</file>